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3" r:id="rId8"/>
    <p:sldId id="262" r:id="rId9"/>
    <p:sldId id="265" r:id="rId10"/>
    <p:sldId id="266"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Section par défaut" id="{38FA677E-E02B-4F2B-8657-78B1718100C0}">
          <p14:sldIdLst>
            <p14:sldId id="256"/>
            <p14:sldId id="257"/>
            <p14:sldId id="258"/>
            <p14:sldId id="259"/>
            <p14:sldId id="260"/>
            <p14:sldId id="261"/>
            <p14:sldId id="263"/>
            <p14:sldId id="262"/>
            <p14:sldId id="265"/>
            <p14:sldId id="266"/>
            <p14:sldId id="2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0000"/>
    <a:srgbClr val="25445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6" autoAdjust="0"/>
  </p:normalViewPr>
  <p:slideViewPr>
    <p:cSldViewPr>
      <p:cViewPr>
        <p:scale>
          <a:sx n="100" d="100"/>
          <a:sy n="100" d="100"/>
        </p:scale>
        <p:origin x="-66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EC36D5-3FF6-44F6-8A56-FBE6F2F969E1}" type="datetimeFigureOut">
              <a:rPr lang="fr-CA" smtClean="0"/>
              <a:pPr/>
              <a:t>2019-01-27</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609E1A-DC43-4706-805D-A68F2C6FAA42}" type="slidenum">
              <a:rPr lang="fr-CA" smtClean="0"/>
              <a:pPr/>
              <a:t>‹N°›</a:t>
            </a:fld>
            <a:endParaRPr lang="fr-CA"/>
          </a:p>
        </p:txBody>
      </p:sp>
    </p:spTree>
    <p:extLst>
      <p:ext uri="{BB962C8B-B14F-4D97-AF65-F5344CB8AC3E}">
        <p14:creationId xmlns:p14="http://schemas.microsoft.com/office/powerpoint/2010/main" xmlns="" val="4098975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44609E1A-DC43-4706-805D-A68F2C6FAA42}" type="slidenum">
              <a:rPr lang="fr-CA" smtClean="0"/>
              <a:pPr/>
              <a:t>1</a:t>
            </a:fld>
            <a:endParaRPr lang="fr-CA"/>
          </a:p>
        </p:txBody>
      </p:sp>
    </p:spTree>
    <p:extLst>
      <p:ext uri="{BB962C8B-B14F-4D97-AF65-F5344CB8AC3E}">
        <p14:creationId xmlns:p14="http://schemas.microsoft.com/office/powerpoint/2010/main" xmlns="" val="498397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fr-FR" smtClean="0"/>
              <a:t>Modifiez le style du titre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7" name="Date Placeholder 6"/>
          <p:cNvSpPr>
            <a:spLocks noGrp="1"/>
          </p:cNvSpPr>
          <p:nvPr>
            <p:ph type="dt" sz="half" idx="10"/>
          </p:nvPr>
        </p:nvSpPr>
        <p:spPr/>
        <p:txBody>
          <a:bodyPr/>
          <a:lstStyle/>
          <a:p>
            <a:fld id="{46312DBB-ACAF-44B8-92B0-11D2D81277B3}" type="datetime1">
              <a:rPr lang="en-US" smtClean="0"/>
              <a:pPr/>
              <a:t>1/27/2019</a:t>
            </a:fld>
            <a:endParaRPr lang="en-US"/>
          </a:p>
        </p:txBody>
      </p:sp>
      <p:sp>
        <p:nvSpPr>
          <p:cNvPr id="8" name="Slide Number Placeholder 7"/>
          <p:cNvSpPr>
            <a:spLocks noGrp="1"/>
          </p:cNvSpPr>
          <p:nvPr>
            <p:ph type="sldNum" sz="quarter" idx="11"/>
          </p:nvPr>
        </p:nvSpPr>
        <p:spPr/>
        <p:txBody>
          <a:bodyPr/>
          <a:lstStyle/>
          <a:p>
            <a:fld id="{1827D83A-55DF-465A-8BAC-990E7A5BFAE5}" type="slidenum">
              <a:rPr lang="en-US" smtClean="0"/>
              <a:pPr/>
              <a:t>‹N°›</a:t>
            </a:fld>
            <a:endParaRPr lang="en-US"/>
          </a:p>
        </p:txBody>
      </p:sp>
      <p:sp>
        <p:nvSpPr>
          <p:cNvPr id="9" name="Footer Placeholder 8"/>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9F2355-FE8C-4319-AEAA-177477E9C050}" type="datetime1">
              <a:rPr lang="en-US" smtClean="0"/>
              <a:pPr/>
              <a:t>1/27/2019</a:t>
            </a:fld>
            <a:endParaRPr lang="en-US"/>
          </a:p>
        </p:txBody>
      </p:sp>
      <p:sp>
        <p:nvSpPr>
          <p:cNvPr id="5" name="Footer Placeholder 4"/>
          <p:cNvSpPr>
            <a:spLocks noGrp="1"/>
          </p:cNvSpPr>
          <p:nvPr>
            <p:ph type="ftr" sz="quarter" idx="11"/>
          </p:nvPr>
        </p:nvSpPr>
        <p:spPr/>
        <p:txBody>
          <a:bodyPr/>
          <a:lstStyle/>
          <a:p>
            <a:r>
              <a:rPr lang="en-US" smtClean="0"/>
              <a:t>asdf</a:t>
            </a:r>
            <a:endParaRPr lang="en-US"/>
          </a:p>
        </p:txBody>
      </p:sp>
      <p:sp>
        <p:nvSpPr>
          <p:cNvPr id="6" name="Slide Number Placeholder 5"/>
          <p:cNvSpPr>
            <a:spLocks noGrp="1"/>
          </p:cNvSpPr>
          <p:nvPr>
            <p:ph type="sldNum" sz="quarter" idx="12"/>
          </p:nvPr>
        </p:nvSpPr>
        <p:spPr/>
        <p:txBody>
          <a:bodyPr/>
          <a:lstStyle/>
          <a:p>
            <a:fld id="{1827D83A-55DF-465A-8BAC-990E7A5BFAE5}"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5950B90-DDF2-42F6-8146-5C5C20AAC0FD}" type="datetime1">
              <a:rPr lang="en-US" smtClean="0"/>
              <a:pPr/>
              <a:t>1/27/2019</a:t>
            </a:fld>
            <a:endParaRPr lang="en-US"/>
          </a:p>
        </p:txBody>
      </p:sp>
      <p:sp>
        <p:nvSpPr>
          <p:cNvPr id="5" name="Footer Placeholder 4"/>
          <p:cNvSpPr>
            <a:spLocks noGrp="1"/>
          </p:cNvSpPr>
          <p:nvPr>
            <p:ph type="ftr" sz="quarter" idx="11"/>
          </p:nvPr>
        </p:nvSpPr>
        <p:spPr/>
        <p:txBody>
          <a:bodyPr/>
          <a:lstStyle/>
          <a:p>
            <a:r>
              <a:rPr lang="en-US" smtClean="0"/>
              <a:t>asdf</a:t>
            </a:r>
            <a:endParaRPr lang="en-US"/>
          </a:p>
        </p:txBody>
      </p:sp>
      <p:sp>
        <p:nvSpPr>
          <p:cNvPr id="6" name="Slide Number Placeholder 5"/>
          <p:cNvSpPr>
            <a:spLocks noGrp="1"/>
          </p:cNvSpPr>
          <p:nvPr>
            <p:ph type="sldNum" sz="quarter" idx="12"/>
          </p:nvPr>
        </p:nvSpPr>
        <p:spPr/>
        <p:txBody>
          <a:bodyPr/>
          <a:lstStyle/>
          <a:p>
            <a:fld id="{CDEA13FD-3395-4121-B0FC-EF245577403F}"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9" name="Date Placeholder 8"/>
          <p:cNvSpPr>
            <a:spLocks noGrp="1"/>
          </p:cNvSpPr>
          <p:nvPr>
            <p:ph type="dt" sz="half" idx="14"/>
          </p:nvPr>
        </p:nvSpPr>
        <p:spPr/>
        <p:txBody>
          <a:bodyPr/>
          <a:lstStyle/>
          <a:p>
            <a:fld id="{4F9948E8-D66E-4B79-AB42-A710227649D6}" type="datetime1">
              <a:rPr lang="en-US" smtClean="0"/>
              <a:pPr/>
              <a:t>1/27/2019</a:t>
            </a:fld>
            <a:endParaRPr lang="en-US"/>
          </a:p>
        </p:txBody>
      </p:sp>
      <p:sp>
        <p:nvSpPr>
          <p:cNvPr id="10" name="Slide Number Placeholder 9"/>
          <p:cNvSpPr>
            <a:spLocks noGrp="1"/>
          </p:cNvSpPr>
          <p:nvPr>
            <p:ph type="sldNum" sz="quarter" idx="15"/>
          </p:nvPr>
        </p:nvSpPr>
        <p:spPr/>
        <p:txBody>
          <a:bodyPr/>
          <a:lstStyle/>
          <a:p>
            <a:fld id="{1827D83A-55DF-465A-8BAC-990E7A5BFAE5}" type="slidenum">
              <a:rPr lang="en-US" smtClean="0"/>
              <a:pPr/>
              <a:t>‹N°›</a:t>
            </a:fld>
            <a:endParaRPr lang="en-US"/>
          </a:p>
        </p:txBody>
      </p:sp>
      <p:sp>
        <p:nvSpPr>
          <p:cNvPr id="11" name="Footer Placeholder 10"/>
          <p:cNvSpPr>
            <a:spLocks noGrp="1"/>
          </p:cNvSpPr>
          <p:nvPr>
            <p:ph type="ftr" sz="quarter" idx="16"/>
          </p:nvPr>
        </p:nvSpPr>
        <p:spPr/>
        <p:txBody>
          <a:bodyPr/>
          <a:lstStyle/>
          <a:p>
            <a:r>
              <a:rPr lang="en-US" smtClean="0"/>
              <a:t>asdf</a:t>
            </a:r>
            <a:endParaRPr lang="en-US"/>
          </a:p>
        </p:txBody>
      </p:sp>
      <p:sp>
        <p:nvSpPr>
          <p:cNvPr id="12" name="Title 11"/>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fr-FR" smtClean="0"/>
              <a:t>Modifiez le style du titre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D92FB4A5-83C2-40AB-851E-9C7C0F476288}" type="datetime1">
              <a:rPr lang="en-US" smtClean="0"/>
              <a:pPr/>
              <a:t>1/27/2019</a:t>
            </a:fld>
            <a:endParaRPr lang="en-US"/>
          </a:p>
        </p:txBody>
      </p:sp>
      <p:sp>
        <p:nvSpPr>
          <p:cNvPr id="8" name="Slide Number Placeholder 7"/>
          <p:cNvSpPr>
            <a:spLocks noGrp="1"/>
          </p:cNvSpPr>
          <p:nvPr>
            <p:ph type="sldNum" sz="quarter" idx="11"/>
          </p:nvPr>
        </p:nvSpPr>
        <p:spPr/>
        <p:txBody>
          <a:bodyPr/>
          <a:lstStyle/>
          <a:p>
            <a:fld id="{1827D83A-55DF-465A-8BAC-990E7A5BFAE5}" type="slidenum">
              <a:rPr lang="en-US" smtClean="0"/>
              <a:pPr/>
              <a:t>‹N°›</a:t>
            </a:fld>
            <a:endParaRPr lang="en-US"/>
          </a:p>
        </p:txBody>
      </p:sp>
      <p:sp>
        <p:nvSpPr>
          <p:cNvPr id="9" name="Footer Placeholder 8"/>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9" name="Date Placeholder 8"/>
          <p:cNvSpPr>
            <a:spLocks noGrp="1"/>
          </p:cNvSpPr>
          <p:nvPr>
            <p:ph type="dt" sz="half" idx="10"/>
          </p:nvPr>
        </p:nvSpPr>
        <p:spPr/>
        <p:txBody>
          <a:bodyPr/>
          <a:lstStyle/>
          <a:p>
            <a:fld id="{D92FB4A5-83C2-40AB-851E-9C7C0F476288}" type="datetime1">
              <a:rPr lang="en-US" smtClean="0"/>
              <a:pPr/>
              <a:t>1/27/2019</a:t>
            </a:fld>
            <a:endParaRPr lang="en-US"/>
          </a:p>
        </p:txBody>
      </p:sp>
      <p:sp>
        <p:nvSpPr>
          <p:cNvPr id="10" name="Slide Number Placeholder 9"/>
          <p:cNvSpPr>
            <a:spLocks noGrp="1"/>
          </p:cNvSpPr>
          <p:nvPr>
            <p:ph type="sldNum" sz="quarter" idx="11"/>
          </p:nvPr>
        </p:nvSpPr>
        <p:spPr/>
        <p:txBody>
          <a:bodyPr/>
          <a:lstStyle/>
          <a:p>
            <a:fld id="{1827D83A-55DF-465A-8BAC-990E7A5BFAE5}" type="slidenum">
              <a:rPr lang="en-US" smtClean="0"/>
              <a:pPr/>
              <a:t>‹N°›</a:t>
            </a:fld>
            <a:endParaRPr lang="en-US"/>
          </a:p>
        </p:txBody>
      </p:sp>
      <p:sp>
        <p:nvSpPr>
          <p:cNvPr id="11" name="Footer Placeholder 10"/>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0" name="Date Placeholder 9"/>
          <p:cNvSpPr>
            <a:spLocks noGrp="1"/>
          </p:cNvSpPr>
          <p:nvPr>
            <p:ph type="dt" sz="half" idx="10"/>
          </p:nvPr>
        </p:nvSpPr>
        <p:spPr/>
        <p:txBody>
          <a:bodyPr/>
          <a:lstStyle/>
          <a:p>
            <a:fld id="{D92FB4A5-83C2-40AB-851E-9C7C0F476288}" type="datetime1">
              <a:rPr lang="en-US" smtClean="0"/>
              <a:pPr/>
              <a:t>1/27/2019</a:t>
            </a:fld>
            <a:endParaRPr lang="en-US"/>
          </a:p>
        </p:txBody>
      </p:sp>
      <p:sp>
        <p:nvSpPr>
          <p:cNvPr id="11" name="Slide Number Placeholder 10"/>
          <p:cNvSpPr>
            <a:spLocks noGrp="1"/>
          </p:cNvSpPr>
          <p:nvPr>
            <p:ph type="sldNum" sz="quarter" idx="11"/>
          </p:nvPr>
        </p:nvSpPr>
        <p:spPr/>
        <p:txBody>
          <a:bodyPr/>
          <a:lstStyle/>
          <a:p>
            <a:fld id="{1827D83A-55DF-465A-8BAC-990E7A5BFAE5}" type="slidenum">
              <a:rPr lang="en-US" smtClean="0"/>
              <a:pPr/>
              <a:t>‹N°›</a:t>
            </a:fld>
            <a:endParaRPr lang="en-US"/>
          </a:p>
        </p:txBody>
      </p:sp>
      <p:sp>
        <p:nvSpPr>
          <p:cNvPr id="12" name="Footer Placeholder 11"/>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BCA935AB-7D8C-42E8-9663-DE05755A2BA2}" type="datetime1">
              <a:rPr lang="en-US" smtClean="0"/>
              <a:pPr/>
              <a:t>1/27/2019</a:t>
            </a:fld>
            <a:endParaRPr lang="en-US" dirty="0"/>
          </a:p>
        </p:txBody>
      </p:sp>
      <p:sp>
        <p:nvSpPr>
          <p:cNvPr id="5" name="Title 4"/>
          <p:cNvSpPr>
            <a:spLocks noGrp="1"/>
          </p:cNvSpPr>
          <p:nvPr>
            <p:ph type="title"/>
          </p:nvPr>
        </p:nvSpPr>
        <p:spPr/>
        <p:txBody>
          <a:bodyPr/>
          <a:lstStyle/>
          <a:p>
            <a:r>
              <a:rPr lang="fr-FR" smtClean="0"/>
              <a:t>Modifiez le style du titre</a:t>
            </a:r>
            <a:endParaRPr lang="en-US" dirty="0"/>
          </a:p>
        </p:txBody>
      </p:sp>
      <p:sp>
        <p:nvSpPr>
          <p:cNvPr id="4" name="Slide Number Placeholder 3"/>
          <p:cNvSpPr>
            <a:spLocks noGrp="1"/>
          </p:cNvSpPr>
          <p:nvPr>
            <p:ph type="sldNum" sz="quarter" idx="11"/>
          </p:nvPr>
        </p:nvSpPr>
        <p:spPr/>
        <p:txBody>
          <a:bodyPr/>
          <a:lstStyle/>
          <a:p>
            <a:fld id="{1827D83A-55DF-465A-8BAC-990E7A5BFAE5}" type="slidenum">
              <a:rPr lang="en-US" smtClean="0"/>
              <a:pPr/>
              <a:t>‹N°›</a:t>
            </a:fld>
            <a:endParaRPr lang="en-US"/>
          </a:p>
        </p:txBody>
      </p:sp>
      <p:sp>
        <p:nvSpPr>
          <p:cNvPr id="6" name="Footer Placeholder 5"/>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4A3F0-5520-4A23-BFAC-8610E3DCF093}" type="datetime1">
              <a:rPr lang="en-US" smtClean="0"/>
              <a:pPr/>
              <a:t>1/27/2019</a:t>
            </a:fld>
            <a:endParaRPr lang="en-US"/>
          </a:p>
        </p:txBody>
      </p:sp>
      <p:sp>
        <p:nvSpPr>
          <p:cNvPr id="3" name="Footer Placeholder 2"/>
          <p:cNvSpPr>
            <a:spLocks noGrp="1"/>
          </p:cNvSpPr>
          <p:nvPr>
            <p:ph type="ftr" sz="quarter" idx="11"/>
          </p:nvPr>
        </p:nvSpPr>
        <p:spPr/>
        <p:txBody>
          <a:bodyPr/>
          <a:lstStyle/>
          <a:p>
            <a:r>
              <a:rPr lang="en-US" smtClean="0"/>
              <a:t>asdf</a:t>
            </a:r>
            <a:endParaRPr lang="en-US"/>
          </a:p>
        </p:txBody>
      </p:sp>
      <p:sp>
        <p:nvSpPr>
          <p:cNvPr id="4" name="Slide Number Placeholder 3"/>
          <p:cNvSpPr>
            <a:spLocks noGrp="1"/>
          </p:cNvSpPr>
          <p:nvPr>
            <p:ph type="sldNum" sz="quarter" idx="12"/>
          </p:nvPr>
        </p:nvSpPr>
        <p:spPr/>
        <p:txBody>
          <a:bodyPr/>
          <a:lstStyle/>
          <a:p>
            <a:fld id="{1827D83A-55DF-465A-8BAC-990E7A5BFAE5}"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fr-FR" smtClean="0"/>
              <a:t>Modifiez le style du titre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D92FB4A5-83C2-40AB-851E-9C7C0F476288}" type="datetime1">
              <a:rPr lang="en-US" smtClean="0"/>
              <a:pPr/>
              <a:t>1/27/2019</a:t>
            </a:fld>
            <a:endParaRPr lang="en-US"/>
          </a:p>
        </p:txBody>
      </p:sp>
      <p:sp>
        <p:nvSpPr>
          <p:cNvPr id="9" name="Slide Number Placeholder 8"/>
          <p:cNvSpPr>
            <a:spLocks noGrp="1"/>
          </p:cNvSpPr>
          <p:nvPr>
            <p:ph type="sldNum" sz="quarter" idx="11"/>
          </p:nvPr>
        </p:nvSpPr>
        <p:spPr/>
        <p:txBody>
          <a:bodyPr/>
          <a:lstStyle/>
          <a:p>
            <a:fld id="{1827D83A-55DF-465A-8BAC-990E7A5BFAE5}" type="slidenum">
              <a:rPr lang="en-US" smtClean="0"/>
              <a:pPr/>
              <a:t>‹N°›</a:t>
            </a:fld>
            <a:endParaRPr lang="en-US"/>
          </a:p>
        </p:txBody>
      </p:sp>
      <p:sp>
        <p:nvSpPr>
          <p:cNvPr id="10" name="Footer Placeholder 9"/>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fr-FR" smtClean="0"/>
              <a:t>Modifiez le style du titre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D92FB4A5-83C2-40AB-851E-9C7C0F476288}" type="datetime1">
              <a:rPr lang="en-US" smtClean="0"/>
              <a:pPr/>
              <a:t>1/27/2019</a:t>
            </a:fld>
            <a:endParaRPr lang="en-US"/>
          </a:p>
        </p:txBody>
      </p:sp>
      <p:sp>
        <p:nvSpPr>
          <p:cNvPr id="9" name="Slide Number Placeholder 8"/>
          <p:cNvSpPr>
            <a:spLocks noGrp="1"/>
          </p:cNvSpPr>
          <p:nvPr>
            <p:ph type="sldNum" sz="quarter" idx="11"/>
          </p:nvPr>
        </p:nvSpPr>
        <p:spPr/>
        <p:txBody>
          <a:bodyPr/>
          <a:lstStyle/>
          <a:p>
            <a:fld id="{1827D83A-55DF-465A-8BAC-990E7A5BFAE5}" type="slidenum">
              <a:rPr lang="en-US" smtClean="0"/>
              <a:pPr/>
              <a:t>‹N°›</a:t>
            </a:fld>
            <a:endParaRPr lang="en-US"/>
          </a:p>
        </p:txBody>
      </p:sp>
      <p:sp>
        <p:nvSpPr>
          <p:cNvPr id="10" name="Footer Placeholder 9"/>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2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D92FB4A5-83C2-40AB-851E-9C7C0F476288}" type="datetime1">
              <a:rPr lang="en-US" smtClean="0"/>
              <a:pPr/>
              <a:t>1/27/2019</a:t>
            </a:fld>
            <a:endParaRPr lang="en-US"/>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r>
              <a:rPr lang="en-US" smtClean="0"/>
              <a:t>asdf</a:t>
            </a:r>
            <a:endParaRPr lang="en-US" dirty="0"/>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1827D83A-55DF-465A-8BAC-990E7A5BFAE5}" type="slidenum">
              <a:rPr lang="en-US" smtClean="0"/>
              <a:pPr/>
              <a:t>‹N°›</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46312DBB-ACAF-44B8-92B0-11D2D81277B3}" type="datetime1">
              <a:rPr lang="en-US" smtClean="0"/>
              <a:pPr/>
              <a:t>1/27/2019</a:t>
            </a:fld>
            <a:endParaRPr lang="en-US"/>
          </a:p>
        </p:txBody>
      </p:sp>
      <p:sp>
        <p:nvSpPr>
          <p:cNvPr id="6" name="Espace réservé du pied de page 5"/>
          <p:cNvSpPr>
            <a:spLocks noGrp="1"/>
          </p:cNvSpPr>
          <p:nvPr>
            <p:ph type="ftr" sz="quarter" idx="11"/>
          </p:nvPr>
        </p:nvSpPr>
        <p:spPr/>
        <p:txBody>
          <a:bodyPr/>
          <a:lstStyle/>
          <a:p>
            <a:r>
              <a:rPr lang="en-US" smtClean="0"/>
              <a:t>asdf</a:t>
            </a:r>
            <a:endParaRPr lang="en-US" dirty="0"/>
          </a:p>
        </p:txBody>
      </p:sp>
      <p:sp>
        <p:nvSpPr>
          <p:cNvPr id="5" name="Espace réservé du numéro de diapositive 4"/>
          <p:cNvSpPr>
            <a:spLocks noGrp="1"/>
          </p:cNvSpPr>
          <p:nvPr>
            <p:ph type="sldNum" sz="quarter" idx="12"/>
          </p:nvPr>
        </p:nvSpPr>
        <p:spPr/>
        <p:txBody>
          <a:bodyPr/>
          <a:lstStyle/>
          <a:p>
            <a:fld id="{1827D83A-55DF-465A-8BAC-990E7A5BFAE5}" type="slidenum">
              <a:rPr lang="en-US" smtClean="0"/>
              <a:pPr/>
              <a:t>1</a:t>
            </a:fld>
            <a:endParaRPr lang="en-US"/>
          </a:p>
        </p:txBody>
      </p:sp>
      <p:sp>
        <p:nvSpPr>
          <p:cNvPr id="9" name="Rectangle 8"/>
          <p:cNvSpPr/>
          <p:nvPr/>
        </p:nvSpPr>
        <p:spPr>
          <a:xfrm>
            <a:off x="719572" y="543654"/>
            <a:ext cx="7776864" cy="584775"/>
          </a:xfrm>
          <a:prstGeom prst="rect">
            <a:avLst/>
          </a:prstGeom>
        </p:spPr>
        <p:txBody>
          <a:bodyPr wrap="square">
            <a:spAutoFit/>
          </a:bodyPr>
          <a:lstStyle/>
          <a:p>
            <a:pPr lvl="0" algn="ctr"/>
            <a:endParaRPr lang="fr-CA" sz="3200" b="1" dirty="0">
              <a:solidFill>
                <a:srgbClr val="FFFF00"/>
              </a:solidFill>
              <a:latin typeface="Arial" panose="020B0604020202020204" pitchFamily="34" charset="0"/>
              <a:cs typeface="Arial" panose="020B0604020202020204" pitchFamily="34" charset="0"/>
            </a:endParaRPr>
          </a:p>
        </p:txBody>
      </p:sp>
      <p:sp>
        <p:nvSpPr>
          <p:cNvPr id="2" name="Rectangle 1"/>
          <p:cNvSpPr/>
          <p:nvPr/>
        </p:nvSpPr>
        <p:spPr>
          <a:xfrm>
            <a:off x="323528" y="374376"/>
            <a:ext cx="8496944" cy="1015663"/>
          </a:xfrm>
          <a:prstGeom prst="rect">
            <a:avLst/>
          </a:prstGeom>
        </p:spPr>
        <p:txBody>
          <a:bodyPr wrap="square">
            <a:spAutoFit/>
          </a:bodyPr>
          <a:lstStyle/>
          <a:p>
            <a:pPr algn="ctr"/>
            <a:r>
              <a:rPr lang="fr-CA" sz="3200" b="1" u="sng" dirty="0">
                <a:solidFill>
                  <a:srgbClr val="FFC000"/>
                </a:solidFill>
              </a:rPr>
              <a:t>Donner avec un cœur généreux c’est</a:t>
            </a:r>
            <a:r>
              <a:rPr lang="fr-CA" sz="3200" b="1" dirty="0">
                <a:solidFill>
                  <a:srgbClr val="FFC000"/>
                </a:solidFill>
              </a:rPr>
              <a:t>:</a:t>
            </a:r>
            <a:endParaRPr lang="fr-CA" sz="3200" dirty="0">
              <a:solidFill>
                <a:srgbClr val="FFC000"/>
              </a:solidFill>
            </a:endParaRPr>
          </a:p>
          <a:p>
            <a:pPr algn="ctr"/>
            <a:r>
              <a:rPr lang="fr-CA" sz="2800" b="1" dirty="0"/>
              <a:t>Semer abondamment </a:t>
            </a:r>
            <a:r>
              <a:rPr lang="fr-CA" sz="2800" b="1" dirty="0" smtClean="0"/>
              <a:t>et </a:t>
            </a:r>
            <a:r>
              <a:rPr lang="fr-CA" sz="2800" b="1" dirty="0"/>
              <a:t>d’en </a:t>
            </a:r>
            <a:r>
              <a:rPr lang="fr-CA" sz="2800" b="1" dirty="0" smtClean="0"/>
              <a:t>récolter </a:t>
            </a:r>
            <a:r>
              <a:rPr lang="fr-CA" sz="2800" b="1" dirty="0"/>
              <a:t>autant!</a:t>
            </a:r>
          </a:p>
        </p:txBody>
      </p:sp>
      <p:pic>
        <p:nvPicPr>
          <p:cNvPr id="3" name="Imag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164382" y="1472927"/>
            <a:ext cx="4815235" cy="4815235"/>
          </a:xfrm>
          <a:prstGeom prst="rect">
            <a:avLst/>
          </a:prstGeom>
        </p:spPr>
      </p:pic>
    </p:spTree>
    <p:extLst>
      <p:ext uri="{BB962C8B-B14F-4D97-AF65-F5344CB8AC3E}">
        <p14:creationId xmlns:p14="http://schemas.microsoft.com/office/powerpoint/2010/main" xmlns="" val="325730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1/27/2019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10</a:t>
            </a:fld>
            <a:endParaRPr lang="en-US"/>
          </a:p>
        </p:txBody>
      </p:sp>
      <p:sp>
        <p:nvSpPr>
          <p:cNvPr id="5" name="Rectangle 4"/>
          <p:cNvSpPr/>
          <p:nvPr/>
        </p:nvSpPr>
        <p:spPr>
          <a:xfrm>
            <a:off x="467544" y="404664"/>
            <a:ext cx="8208912" cy="1077218"/>
          </a:xfrm>
          <a:prstGeom prst="rect">
            <a:avLst/>
          </a:prstGeom>
        </p:spPr>
        <p:txBody>
          <a:bodyPr wrap="square">
            <a:spAutoFit/>
          </a:bodyPr>
          <a:lstStyle/>
          <a:p>
            <a:pPr algn="just"/>
            <a:r>
              <a:rPr lang="fr-CA" sz="3200" b="1" dirty="0">
                <a:solidFill>
                  <a:srgbClr val="FFC000"/>
                </a:solidFill>
              </a:rPr>
              <a:t>II. </a:t>
            </a:r>
            <a:r>
              <a:rPr lang="fr-CA" sz="3200" b="1" u="sng" dirty="0">
                <a:solidFill>
                  <a:srgbClr val="FFC000"/>
                </a:solidFill>
              </a:rPr>
              <a:t>La générosité édifie notre église locale et l’église partout où elle se </a:t>
            </a:r>
            <a:r>
              <a:rPr lang="fr-CA" sz="3200" b="1" u="sng" dirty="0" smtClean="0">
                <a:solidFill>
                  <a:srgbClr val="FFC000"/>
                </a:solidFill>
              </a:rPr>
              <a:t>trouve…</a:t>
            </a:r>
            <a:endParaRPr lang="fr-CA" sz="3200" dirty="0">
              <a:solidFill>
                <a:srgbClr val="FFC000"/>
              </a:solidFill>
            </a:endParaRPr>
          </a:p>
        </p:txBody>
      </p:sp>
      <p:sp>
        <p:nvSpPr>
          <p:cNvPr id="6" name="Rectangle 5"/>
          <p:cNvSpPr/>
          <p:nvPr/>
        </p:nvSpPr>
        <p:spPr>
          <a:xfrm>
            <a:off x="467544" y="1772816"/>
            <a:ext cx="8208912" cy="954107"/>
          </a:xfrm>
          <a:prstGeom prst="rect">
            <a:avLst/>
          </a:prstGeom>
        </p:spPr>
        <p:txBody>
          <a:bodyPr wrap="square">
            <a:spAutoFit/>
          </a:bodyPr>
          <a:lstStyle/>
          <a:p>
            <a:r>
              <a:rPr lang="fr-CA" sz="2800" b="1" dirty="0"/>
              <a:t>"Car là où est ton trésor, là aussi sera ton cœur" </a:t>
            </a:r>
            <a:r>
              <a:rPr lang="fr-CA" sz="2800" b="1" dirty="0" smtClean="0"/>
              <a:t> </a:t>
            </a:r>
            <a:r>
              <a:rPr lang="fr-CA" sz="2800" b="1" dirty="0" smtClean="0">
                <a:solidFill>
                  <a:srgbClr val="FFFF00"/>
                </a:solidFill>
              </a:rPr>
              <a:t>Mt  6:21</a:t>
            </a:r>
            <a:endParaRPr lang="fr-CA" sz="2800" dirty="0">
              <a:solidFill>
                <a:srgbClr val="FFFF00"/>
              </a:solidFill>
            </a:endParaRPr>
          </a:p>
        </p:txBody>
      </p:sp>
      <p:sp>
        <p:nvSpPr>
          <p:cNvPr id="9" name="Rectangle 8"/>
          <p:cNvSpPr/>
          <p:nvPr/>
        </p:nvSpPr>
        <p:spPr>
          <a:xfrm>
            <a:off x="467544" y="3140968"/>
            <a:ext cx="8208912" cy="1815882"/>
          </a:xfrm>
          <a:prstGeom prst="rect">
            <a:avLst/>
          </a:prstGeom>
        </p:spPr>
        <p:txBody>
          <a:bodyPr wrap="square">
            <a:spAutoFit/>
          </a:bodyPr>
          <a:lstStyle/>
          <a:p>
            <a:pPr algn="just"/>
            <a:r>
              <a:rPr lang="fr-CA" sz="2800" b="1" u="sng" dirty="0"/>
              <a:t>Chaque fois que je me donne à Dieu, mon cœur est attiré plus près de lui,  et chaque fois que je vous donne, mon cœur se rapproche de vous</a:t>
            </a:r>
            <a:r>
              <a:rPr lang="fr-CA" sz="2800" b="1" dirty="0"/>
              <a:t>.</a:t>
            </a:r>
            <a:r>
              <a:rPr lang="fr-CA" sz="2800" dirty="0"/>
              <a:t> La générosité bâtit notre communauté.</a:t>
            </a:r>
          </a:p>
        </p:txBody>
      </p:sp>
    </p:spTree>
    <p:extLst>
      <p:ext uri="{BB962C8B-B14F-4D97-AF65-F5344CB8AC3E}">
        <p14:creationId xmlns:p14="http://schemas.microsoft.com/office/powerpoint/2010/main" xmlns="" val="3519840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1/27/2019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11</a:t>
            </a:fld>
            <a:endParaRPr lang="en-US"/>
          </a:p>
        </p:txBody>
      </p:sp>
      <p:sp>
        <p:nvSpPr>
          <p:cNvPr id="6" name="Rectangle 5"/>
          <p:cNvSpPr/>
          <p:nvPr/>
        </p:nvSpPr>
        <p:spPr>
          <a:xfrm>
            <a:off x="467544" y="620688"/>
            <a:ext cx="8208912" cy="2677656"/>
          </a:xfrm>
          <a:prstGeom prst="rect">
            <a:avLst/>
          </a:prstGeom>
        </p:spPr>
        <p:txBody>
          <a:bodyPr wrap="square">
            <a:spAutoFit/>
          </a:bodyPr>
          <a:lstStyle/>
          <a:p>
            <a:pPr algn="just"/>
            <a:r>
              <a:rPr lang="fr-CA" sz="2800" b="1" dirty="0">
                <a:solidFill>
                  <a:srgbClr val="FFFF00"/>
                </a:solidFill>
              </a:rPr>
              <a:t>2 Corinthiens 8:14  </a:t>
            </a:r>
            <a:r>
              <a:rPr lang="fr-CA" sz="2800" b="1" u="sng" dirty="0">
                <a:solidFill>
                  <a:srgbClr val="FFC000"/>
                </a:solidFill>
              </a:rPr>
              <a:t>En ce moment, vous êtes dans l’abondance et vous pouvez donc venir en aide à ceux qui sont dans le besoin</a:t>
            </a:r>
            <a:r>
              <a:rPr lang="fr-CA" sz="2800" b="1" dirty="0"/>
              <a:t>. Puis, si vous êtes un jour dans le besoin et eux dans l’abondance, ils pourront vous venir en aide. C’est ainsi qu’il y aura </a:t>
            </a:r>
            <a:r>
              <a:rPr lang="fr-CA" sz="2800" b="1" dirty="0" smtClean="0"/>
              <a:t>égalité…</a:t>
            </a:r>
            <a:endParaRPr lang="fr-CA" sz="2800" b="1" dirty="0">
              <a:effectLst/>
            </a:endParaRPr>
          </a:p>
        </p:txBody>
      </p:sp>
      <p:sp>
        <p:nvSpPr>
          <p:cNvPr id="7" name="Rectangle 6"/>
          <p:cNvSpPr/>
          <p:nvPr/>
        </p:nvSpPr>
        <p:spPr>
          <a:xfrm>
            <a:off x="467544" y="3924300"/>
            <a:ext cx="8208912" cy="1384995"/>
          </a:xfrm>
          <a:prstGeom prst="rect">
            <a:avLst/>
          </a:prstGeom>
        </p:spPr>
        <p:txBody>
          <a:bodyPr wrap="square">
            <a:spAutoFit/>
          </a:bodyPr>
          <a:lstStyle/>
          <a:p>
            <a:pPr algn="just"/>
            <a:r>
              <a:rPr lang="fr-CA" sz="2800" dirty="0"/>
              <a:t>Celui qui pratique la générosité avec les bons motifs obtiendra des bénéfices incalculables de la part de notre Père céleste!</a:t>
            </a:r>
            <a:endParaRPr lang="fr-CA" sz="2800" dirty="0">
              <a:effectLst/>
            </a:endParaRPr>
          </a:p>
        </p:txBody>
      </p:sp>
    </p:spTree>
    <p:extLst>
      <p:ext uri="{BB962C8B-B14F-4D97-AF65-F5344CB8AC3E}">
        <p14:creationId xmlns:p14="http://schemas.microsoft.com/office/powerpoint/2010/main" xmlns="" val="45977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1/27/2019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2</a:t>
            </a:fld>
            <a:endParaRPr lang="en-US"/>
          </a:p>
        </p:txBody>
      </p:sp>
      <p:sp>
        <p:nvSpPr>
          <p:cNvPr id="5" name="Rectangle 4"/>
          <p:cNvSpPr/>
          <p:nvPr/>
        </p:nvSpPr>
        <p:spPr>
          <a:xfrm>
            <a:off x="395536" y="692696"/>
            <a:ext cx="8424936" cy="1384995"/>
          </a:xfrm>
          <a:prstGeom prst="rect">
            <a:avLst/>
          </a:prstGeom>
        </p:spPr>
        <p:txBody>
          <a:bodyPr wrap="square">
            <a:spAutoFit/>
          </a:bodyPr>
          <a:lstStyle/>
          <a:p>
            <a:pPr algn="just"/>
            <a:r>
              <a:rPr lang="fr-CA" sz="2800" b="1" dirty="0">
                <a:solidFill>
                  <a:srgbClr val="FFFF00"/>
                </a:solidFill>
              </a:rPr>
              <a:t>2Corinthiens 9:6 </a:t>
            </a:r>
            <a:r>
              <a:rPr lang="fr-CA" sz="2800" b="1" dirty="0"/>
              <a:t>Sachez-le, celui qui sème peu moissonnera peu et </a:t>
            </a:r>
            <a:r>
              <a:rPr lang="fr-CA" sz="2800" b="1" i="1" u="sng" dirty="0">
                <a:solidFill>
                  <a:srgbClr val="FFC000"/>
                </a:solidFill>
              </a:rPr>
              <a:t>celui qui sème abondamment moissonnera abondamment</a:t>
            </a:r>
            <a:r>
              <a:rPr lang="fr-CA" sz="2800" b="1" dirty="0"/>
              <a:t>. </a:t>
            </a:r>
            <a:r>
              <a:rPr lang="fr-CA" b="1" dirty="0"/>
              <a:t>Lsg21</a:t>
            </a:r>
          </a:p>
        </p:txBody>
      </p:sp>
      <p:sp>
        <p:nvSpPr>
          <p:cNvPr id="6" name="Rectangle 5"/>
          <p:cNvSpPr/>
          <p:nvPr/>
        </p:nvSpPr>
        <p:spPr>
          <a:xfrm>
            <a:off x="395536" y="2348880"/>
            <a:ext cx="8424936" cy="3108543"/>
          </a:xfrm>
          <a:prstGeom prst="rect">
            <a:avLst/>
          </a:prstGeom>
        </p:spPr>
        <p:txBody>
          <a:bodyPr wrap="square">
            <a:spAutoFit/>
          </a:bodyPr>
          <a:lstStyle/>
          <a:p>
            <a:pPr algn="just"/>
            <a:r>
              <a:rPr lang="fr-CA" sz="2800" b="1" dirty="0">
                <a:solidFill>
                  <a:srgbClr val="FFFF00"/>
                </a:solidFill>
              </a:rPr>
              <a:t>7</a:t>
            </a:r>
            <a:r>
              <a:rPr lang="fr-CA" sz="2800" b="1" dirty="0"/>
              <a:t> Que chacun agisse donc selon l’inspiration de son cœur et donne ce qu’il aura librement décidé, sans regret ni contrainte. « </a:t>
            </a:r>
            <a:r>
              <a:rPr lang="fr-CA" sz="2800" b="1" u="sng" dirty="0">
                <a:solidFill>
                  <a:srgbClr val="FFC000"/>
                </a:solidFill>
              </a:rPr>
              <a:t>Dieu aime celui qui donne avec joie</a:t>
            </a:r>
            <a:r>
              <a:rPr lang="fr-CA" sz="2800" b="1" dirty="0"/>
              <a:t> ». </a:t>
            </a:r>
            <a:r>
              <a:rPr lang="fr-CA" sz="2800" b="1" dirty="0">
                <a:solidFill>
                  <a:srgbClr val="FFFF00"/>
                </a:solidFill>
              </a:rPr>
              <a:t>8</a:t>
            </a:r>
            <a:r>
              <a:rPr lang="fr-CA" sz="2800" b="1" dirty="0"/>
              <a:t> Il peut aussi vous combler de ses dons les plus divers. Ainsi </a:t>
            </a:r>
            <a:r>
              <a:rPr lang="fr-CA" sz="2800" b="1" u="sng" dirty="0">
                <a:solidFill>
                  <a:srgbClr val="FFC000"/>
                </a:solidFill>
              </a:rPr>
              <a:t>vous aurez en tout temps, amplement ce qu’il vous faut, et il vous restera encore du superflu pour toutes sortes de bonnes œuvres</a:t>
            </a:r>
            <a:r>
              <a:rPr lang="fr-CA" sz="2800" b="1" i="1" dirty="0"/>
              <a:t>.</a:t>
            </a:r>
            <a:r>
              <a:rPr lang="fr-CA" sz="2800" b="1" dirty="0"/>
              <a:t> </a:t>
            </a:r>
            <a:r>
              <a:rPr lang="fr-CA" b="1" dirty="0"/>
              <a:t>Parole vivante</a:t>
            </a:r>
          </a:p>
        </p:txBody>
      </p:sp>
    </p:spTree>
    <p:extLst>
      <p:ext uri="{BB962C8B-B14F-4D97-AF65-F5344CB8AC3E}">
        <p14:creationId xmlns:p14="http://schemas.microsoft.com/office/powerpoint/2010/main" xmlns="" val="2389276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1/27/2019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3</a:t>
            </a:fld>
            <a:endParaRPr lang="en-US"/>
          </a:p>
        </p:txBody>
      </p:sp>
      <p:sp>
        <p:nvSpPr>
          <p:cNvPr id="5" name="Rectangle 4"/>
          <p:cNvSpPr/>
          <p:nvPr/>
        </p:nvSpPr>
        <p:spPr>
          <a:xfrm>
            <a:off x="467544" y="404664"/>
            <a:ext cx="8208912" cy="1077218"/>
          </a:xfrm>
          <a:prstGeom prst="rect">
            <a:avLst/>
          </a:prstGeom>
        </p:spPr>
        <p:txBody>
          <a:bodyPr wrap="square">
            <a:spAutoFit/>
          </a:bodyPr>
          <a:lstStyle/>
          <a:p>
            <a:pPr algn="just"/>
            <a:r>
              <a:rPr lang="fr-CA" sz="3200" b="1" dirty="0">
                <a:solidFill>
                  <a:srgbClr val="FFC000"/>
                </a:solidFill>
              </a:rPr>
              <a:t>I. </a:t>
            </a:r>
            <a:r>
              <a:rPr lang="fr-CA" sz="3200" b="1" u="sng" dirty="0">
                <a:solidFill>
                  <a:srgbClr val="FFC000"/>
                </a:solidFill>
              </a:rPr>
              <a:t>Celui qui sème abondamment avec joie en récoltera autant</a:t>
            </a:r>
            <a:r>
              <a:rPr lang="fr-CA" sz="3200" b="1" dirty="0">
                <a:solidFill>
                  <a:srgbClr val="FFC000"/>
                </a:solidFill>
              </a:rPr>
              <a:t>!</a:t>
            </a:r>
            <a:r>
              <a:rPr lang="fr-CA" sz="3200" dirty="0">
                <a:solidFill>
                  <a:srgbClr val="FFC000"/>
                </a:solidFill>
              </a:rPr>
              <a:t> </a:t>
            </a:r>
          </a:p>
        </p:txBody>
      </p:sp>
      <p:sp>
        <p:nvSpPr>
          <p:cNvPr id="6" name="Rectangle 5"/>
          <p:cNvSpPr/>
          <p:nvPr/>
        </p:nvSpPr>
        <p:spPr>
          <a:xfrm>
            <a:off x="467544" y="2420888"/>
            <a:ext cx="8208912" cy="3046988"/>
          </a:xfrm>
          <a:prstGeom prst="rect">
            <a:avLst/>
          </a:prstGeom>
        </p:spPr>
        <p:txBody>
          <a:bodyPr wrap="square">
            <a:spAutoFit/>
          </a:bodyPr>
          <a:lstStyle/>
          <a:p>
            <a:pPr algn="just"/>
            <a:r>
              <a:rPr lang="fr-CA" sz="3200" dirty="0" smtClean="0"/>
              <a:t>«</a:t>
            </a:r>
            <a:r>
              <a:rPr lang="fr-CA" sz="3200" dirty="0"/>
              <a:t>Ceux qui donnent généreusement moissonneront de riches bénédictions de la part de Dieu, tandis que ceux qui se retiennent égoïstement de le faire, parce qu’ils craignent de perdre quelque chose, se privent d’un gain incalculable.»</a:t>
            </a:r>
          </a:p>
        </p:txBody>
      </p:sp>
    </p:spTree>
    <p:extLst>
      <p:ext uri="{BB962C8B-B14F-4D97-AF65-F5344CB8AC3E}">
        <p14:creationId xmlns:p14="http://schemas.microsoft.com/office/powerpoint/2010/main" xmlns="" val="4119694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1/27/2019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4</a:t>
            </a:fld>
            <a:endParaRPr lang="en-US"/>
          </a:p>
        </p:txBody>
      </p:sp>
      <p:sp>
        <p:nvSpPr>
          <p:cNvPr id="5" name="Rectangle 4"/>
          <p:cNvSpPr/>
          <p:nvPr/>
        </p:nvSpPr>
        <p:spPr>
          <a:xfrm>
            <a:off x="467544" y="404664"/>
            <a:ext cx="8208912" cy="1077218"/>
          </a:xfrm>
          <a:prstGeom prst="rect">
            <a:avLst/>
          </a:prstGeom>
        </p:spPr>
        <p:txBody>
          <a:bodyPr wrap="square">
            <a:spAutoFit/>
          </a:bodyPr>
          <a:lstStyle/>
          <a:p>
            <a:pPr algn="just"/>
            <a:r>
              <a:rPr lang="fr-CA" sz="3200" b="1" dirty="0">
                <a:solidFill>
                  <a:srgbClr val="FFC000"/>
                </a:solidFill>
              </a:rPr>
              <a:t>I. </a:t>
            </a:r>
            <a:r>
              <a:rPr lang="fr-CA" sz="3200" b="1" u="sng" dirty="0">
                <a:solidFill>
                  <a:srgbClr val="FFC000"/>
                </a:solidFill>
              </a:rPr>
              <a:t>Celui qui sème abondamment avec joie en récoltera autant</a:t>
            </a:r>
            <a:r>
              <a:rPr lang="fr-CA" sz="3200" b="1" dirty="0">
                <a:solidFill>
                  <a:srgbClr val="FFC000"/>
                </a:solidFill>
              </a:rPr>
              <a:t>!</a:t>
            </a:r>
            <a:r>
              <a:rPr lang="fr-CA" sz="3200" dirty="0">
                <a:solidFill>
                  <a:srgbClr val="FFC000"/>
                </a:solidFill>
              </a:rPr>
              <a:t> </a:t>
            </a:r>
          </a:p>
        </p:txBody>
      </p:sp>
      <p:sp>
        <p:nvSpPr>
          <p:cNvPr id="7" name="Rectangle 6"/>
          <p:cNvSpPr/>
          <p:nvPr/>
        </p:nvSpPr>
        <p:spPr>
          <a:xfrm>
            <a:off x="467544" y="1556792"/>
            <a:ext cx="8208912" cy="954107"/>
          </a:xfrm>
          <a:prstGeom prst="rect">
            <a:avLst/>
          </a:prstGeom>
        </p:spPr>
        <p:txBody>
          <a:bodyPr wrap="square">
            <a:spAutoFit/>
          </a:bodyPr>
          <a:lstStyle/>
          <a:p>
            <a:pPr lvl="0" algn="just"/>
            <a:r>
              <a:rPr lang="fr-CA" sz="2800" b="1" dirty="0" smtClean="0"/>
              <a:t>A. Donnez</a:t>
            </a:r>
            <a:r>
              <a:rPr lang="fr-CA" sz="2800" b="1" dirty="0"/>
              <a:t>, et il vous sera donné! Dans tous les domaines de notre vie</a:t>
            </a:r>
            <a:r>
              <a:rPr lang="fr-CA" sz="2800" b="1" dirty="0" smtClean="0"/>
              <a:t>.</a:t>
            </a:r>
            <a:endParaRPr lang="fr-CA" sz="2800" b="1" dirty="0"/>
          </a:p>
        </p:txBody>
      </p:sp>
      <p:sp>
        <p:nvSpPr>
          <p:cNvPr id="8" name="Rectangle 7"/>
          <p:cNvSpPr/>
          <p:nvPr/>
        </p:nvSpPr>
        <p:spPr>
          <a:xfrm>
            <a:off x="467544" y="3068960"/>
            <a:ext cx="8208912" cy="2246769"/>
          </a:xfrm>
          <a:prstGeom prst="rect">
            <a:avLst/>
          </a:prstGeom>
        </p:spPr>
        <p:txBody>
          <a:bodyPr wrap="square">
            <a:spAutoFit/>
          </a:bodyPr>
          <a:lstStyle/>
          <a:p>
            <a:pPr algn="just"/>
            <a:r>
              <a:rPr lang="fr-CA" sz="2800" b="1" dirty="0">
                <a:solidFill>
                  <a:srgbClr val="FFFF00"/>
                </a:solidFill>
              </a:rPr>
              <a:t>Luc 6:38</a:t>
            </a:r>
            <a:r>
              <a:rPr lang="fr-CA" sz="2800" dirty="0">
                <a:solidFill>
                  <a:srgbClr val="FFFF00"/>
                </a:solidFill>
              </a:rPr>
              <a:t>  </a:t>
            </a:r>
            <a:r>
              <a:rPr lang="fr-CA" sz="2800" dirty="0"/>
              <a:t>Donnez, et l’on vous donnera, on versera dans le pan de votre vêtement une bonne mesure bien tassée, secouée, pressée et débordante ; car </a:t>
            </a:r>
            <a:r>
              <a:rPr lang="fr-CA" sz="2800" u="sng" dirty="0"/>
              <a:t>on emploiera, à votre égard, la mesure dont vous vous serez servis pour les autres</a:t>
            </a:r>
            <a:r>
              <a:rPr lang="fr-CA" sz="2800" dirty="0"/>
              <a:t>. PV</a:t>
            </a:r>
          </a:p>
        </p:txBody>
      </p:sp>
    </p:spTree>
    <p:extLst>
      <p:ext uri="{BB962C8B-B14F-4D97-AF65-F5344CB8AC3E}">
        <p14:creationId xmlns:p14="http://schemas.microsoft.com/office/powerpoint/2010/main" xmlns="" val="481896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1/27/2019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5</a:t>
            </a:fld>
            <a:endParaRPr lang="en-US"/>
          </a:p>
        </p:txBody>
      </p:sp>
      <p:sp>
        <p:nvSpPr>
          <p:cNvPr id="5" name="Rectangle 4"/>
          <p:cNvSpPr/>
          <p:nvPr/>
        </p:nvSpPr>
        <p:spPr>
          <a:xfrm>
            <a:off x="467544" y="404664"/>
            <a:ext cx="8208912" cy="1077218"/>
          </a:xfrm>
          <a:prstGeom prst="rect">
            <a:avLst/>
          </a:prstGeom>
        </p:spPr>
        <p:txBody>
          <a:bodyPr wrap="square">
            <a:spAutoFit/>
          </a:bodyPr>
          <a:lstStyle/>
          <a:p>
            <a:pPr algn="just"/>
            <a:r>
              <a:rPr lang="fr-CA" sz="3200" b="1" dirty="0">
                <a:solidFill>
                  <a:srgbClr val="FFC000"/>
                </a:solidFill>
              </a:rPr>
              <a:t>I. </a:t>
            </a:r>
            <a:r>
              <a:rPr lang="fr-CA" sz="3200" b="1" u="sng" dirty="0">
                <a:solidFill>
                  <a:srgbClr val="FFC000"/>
                </a:solidFill>
              </a:rPr>
              <a:t>Celui qui sème abondamment avec joie en récoltera autant</a:t>
            </a:r>
            <a:r>
              <a:rPr lang="fr-CA" sz="3200" b="1" dirty="0">
                <a:solidFill>
                  <a:srgbClr val="FFC000"/>
                </a:solidFill>
              </a:rPr>
              <a:t>!</a:t>
            </a:r>
            <a:r>
              <a:rPr lang="fr-CA" sz="3200" dirty="0">
                <a:solidFill>
                  <a:srgbClr val="FFC000"/>
                </a:solidFill>
              </a:rPr>
              <a:t> </a:t>
            </a:r>
          </a:p>
        </p:txBody>
      </p:sp>
      <p:sp>
        <p:nvSpPr>
          <p:cNvPr id="6" name="Rectangle 5"/>
          <p:cNvSpPr/>
          <p:nvPr/>
        </p:nvSpPr>
        <p:spPr>
          <a:xfrm>
            <a:off x="464915" y="1772816"/>
            <a:ext cx="8208912" cy="954107"/>
          </a:xfrm>
          <a:prstGeom prst="rect">
            <a:avLst/>
          </a:prstGeom>
        </p:spPr>
        <p:txBody>
          <a:bodyPr wrap="square">
            <a:spAutoFit/>
          </a:bodyPr>
          <a:lstStyle/>
          <a:p>
            <a:pPr algn="just"/>
            <a:r>
              <a:rPr lang="fr-CA" sz="2800" b="1" dirty="0" smtClean="0"/>
              <a:t>B. Il </a:t>
            </a:r>
            <a:r>
              <a:rPr lang="fr-CA" sz="2800" b="1" dirty="0"/>
              <a:t>y a une promesse pour celui qui donne avec largesse.</a:t>
            </a:r>
          </a:p>
        </p:txBody>
      </p:sp>
      <p:sp>
        <p:nvSpPr>
          <p:cNvPr id="8" name="Rectangle 7"/>
          <p:cNvSpPr/>
          <p:nvPr/>
        </p:nvSpPr>
        <p:spPr>
          <a:xfrm>
            <a:off x="467544" y="2996952"/>
            <a:ext cx="8208912" cy="2246769"/>
          </a:xfrm>
          <a:prstGeom prst="rect">
            <a:avLst/>
          </a:prstGeom>
        </p:spPr>
        <p:txBody>
          <a:bodyPr wrap="square">
            <a:spAutoFit/>
          </a:bodyPr>
          <a:lstStyle/>
          <a:p>
            <a:pPr algn="just"/>
            <a:r>
              <a:rPr lang="fr-CA" sz="2800" b="1" dirty="0">
                <a:solidFill>
                  <a:srgbClr val="FFFF00"/>
                </a:solidFill>
              </a:rPr>
              <a:t>Prov.11:24</a:t>
            </a:r>
            <a:r>
              <a:rPr lang="fr-CA" sz="2800" b="1" dirty="0"/>
              <a:t> Certains donnent largement et accroissent leur fortune. D’autres épargnent plus qu’il n’est nécessaire et s’appauvrissent. </a:t>
            </a:r>
            <a:r>
              <a:rPr lang="fr-CA" sz="2800" b="1" dirty="0">
                <a:solidFill>
                  <a:srgbClr val="FFFF00"/>
                </a:solidFill>
              </a:rPr>
              <a:t>25</a:t>
            </a:r>
            <a:r>
              <a:rPr lang="fr-CA" sz="2800" b="1" dirty="0"/>
              <a:t> Une personne généreuse sera comblée de biens en retour, celui qui donne à boire sera désaltéré.</a:t>
            </a:r>
          </a:p>
        </p:txBody>
      </p:sp>
    </p:spTree>
    <p:extLst>
      <p:ext uri="{BB962C8B-B14F-4D97-AF65-F5344CB8AC3E}">
        <p14:creationId xmlns:p14="http://schemas.microsoft.com/office/powerpoint/2010/main" xmlns="" val="272334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1/27/2019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6</a:t>
            </a:fld>
            <a:endParaRPr lang="en-US"/>
          </a:p>
        </p:txBody>
      </p:sp>
      <p:sp>
        <p:nvSpPr>
          <p:cNvPr id="5" name="Rectangle 4"/>
          <p:cNvSpPr/>
          <p:nvPr/>
        </p:nvSpPr>
        <p:spPr>
          <a:xfrm>
            <a:off x="467544" y="404664"/>
            <a:ext cx="8208912" cy="1077218"/>
          </a:xfrm>
          <a:prstGeom prst="rect">
            <a:avLst/>
          </a:prstGeom>
        </p:spPr>
        <p:txBody>
          <a:bodyPr wrap="square">
            <a:spAutoFit/>
          </a:bodyPr>
          <a:lstStyle/>
          <a:p>
            <a:pPr algn="just"/>
            <a:r>
              <a:rPr lang="fr-CA" sz="3200" b="1" dirty="0">
                <a:solidFill>
                  <a:srgbClr val="FFC000"/>
                </a:solidFill>
              </a:rPr>
              <a:t>I. </a:t>
            </a:r>
            <a:r>
              <a:rPr lang="fr-CA" sz="3200" b="1" u="sng" dirty="0">
                <a:solidFill>
                  <a:srgbClr val="FFC000"/>
                </a:solidFill>
              </a:rPr>
              <a:t>Celui qui sème abondamment avec joie en récoltera autant</a:t>
            </a:r>
            <a:r>
              <a:rPr lang="fr-CA" sz="3200" b="1" dirty="0">
                <a:solidFill>
                  <a:srgbClr val="FFC000"/>
                </a:solidFill>
              </a:rPr>
              <a:t>!</a:t>
            </a:r>
            <a:r>
              <a:rPr lang="fr-CA" sz="3200" dirty="0">
                <a:solidFill>
                  <a:srgbClr val="FFC000"/>
                </a:solidFill>
              </a:rPr>
              <a:t> </a:t>
            </a:r>
          </a:p>
        </p:txBody>
      </p:sp>
      <p:sp>
        <p:nvSpPr>
          <p:cNvPr id="6" name="Rectangle 5"/>
          <p:cNvSpPr/>
          <p:nvPr/>
        </p:nvSpPr>
        <p:spPr>
          <a:xfrm>
            <a:off x="467544" y="1772816"/>
            <a:ext cx="8208912" cy="954107"/>
          </a:xfrm>
          <a:prstGeom prst="rect">
            <a:avLst/>
          </a:prstGeom>
        </p:spPr>
        <p:txBody>
          <a:bodyPr wrap="square">
            <a:spAutoFit/>
          </a:bodyPr>
          <a:lstStyle/>
          <a:p>
            <a:pPr lvl="0" algn="just"/>
            <a:r>
              <a:rPr lang="fr-CA" sz="2800" b="1" dirty="0" smtClean="0"/>
              <a:t>C. Il </a:t>
            </a:r>
            <a:r>
              <a:rPr lang="fr-CA" sz="2800" b="1" dirty="0"/>
              <a:t>y a une promesse pour celui qui a compassion des nécessiteux</a:t>
            </a:r>
          </a:p>
        </p:txBody>
      </p:sp>
      <p:sp>
        <p:nvSpPr>
          <p:cNvPr id="7" name="Rectangle 6"/>
          <p:cNvSpPr/>
          <p:nvPr/>
        </p:nvSpPr>
        <p:spPr>
          <a:xfrm>
            <a:off x="467544" y="2934295"/>
            <a:ext cx="8208912" cy="954107"/>
          </a:xfrm>
          <a:prstGeom prst="rect">
            <a:avLst/>
          </a:prstGeom>
        </p:spPr>
        <p:txBody>
          <a:bodyPr wrap="square">
            <a:spAutoFit/>
          </a:bodyPr>
          <a:lstStyle/>
          <a:p>
            <a:pPr algn="just"/>
            <a:r>
              <a:rPr lang="fr-CA" sz="2800" b="1" dirty="0" err="1">
                <a:solidFill>
                  <a:srgbClr val="FFFF00"/>
                </a:solidFill>
              </a:rPr>
              <a:t>Prov</a:t>
            </a:r>
            <a:r>
              <a:rPr lang="fr-CA" sz="2800" b="1" dirty="0">
                <a:solidFill>
                  <a:srgbClr val="FFFF00"/>
                </a:solidFill>
              </a:rPr>
              <a:t>. 19:17 </a:t>
            </a:r>
            <a:r>
              <a:rPr lang="fr-CA" sz="2800" b="1" dirty="0"/>
              <a:t>Donner aux pauvres revient à prêter au Seigneur, il récompensera cette générosité</a:t>
            </a:r>
            <a:r>
              <a:rPr lang="fr-CA" b="1" dirty="0"/>
              <a:t>. </a:t>
            </a:r>
            <a:r>
              <a:rPr lang="fr-CA" b="1" dirty="0" err="1"/>
              <a:t>Bfc</a:t>
            </a:r>
            <a:endParaRPr lang="fr-CA" b="1" dirty="0"/>
          </a:p>
        </p:txBody>
      </p:sp>
      <p:sp>
        <p:nvSpPr>
          <p:cNvPr id="8" name="Rectangle 7"/>
          <p:cNvSpPr/>
          <p:nvPr/>
        </p:nvSpPr>
        <p:spPr>
          <a:xfrm>
            <a:off x="467544" y="4365104"/>
            <a:ext cx="8208912" cy="1384995"/>
          </a:xfrm>
          <a:prstGeom prst="rect">
            <a:avLst/>
          </a:prstGeom>
        </p:spPr>
        <p:txBody>
          <a:bodyPr wrap="square">
            <a:spAutoFit/>
          </a:bodyPr>
          <a:lstStyle/>
          <a:p>
            <a:pPr algn="just"/>
            <a:r>
              <a:rPr lang="fr-CA" sz="2800" dirty="0"/>
              <a:t>Dieu nous appel à être généreux et compatissants envers notre prochain et il rattache des promesses à cela.</a:t>
            </a:r>
          </a:p>
        </p:txBody>
      </p:sp>
    </p:spTree>
    <p:extLst>
      <p:ext uri="{BB962C8B-B14F-4D97-AF65-F5344CB8AC3E}">
        <p14:creationId xmlns:p14="http://schemas.microsoft.com/office/powerpoint/2010/main" xmlns="" val="402280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1/27/2019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7</a:t>
            </a:fld>
            <a:endParaRPr lang="en-US"/>
          </a:p>
        </p:txBody>
      </p:sp>
      <p:sp>
        <p:nvSpPr>
          <p:cNvPr id="5" name="Rectangle 4"/>
          <p:cNvSpPr/>
          <p:nvPr/>
        </p:nvSpPr>
        <p:spPr>
          <a:xfrm>
            <a:off x="467544" y="404664"/>
            <a:ext cx="8208912" cy="1077218"/>
          </a:xfrm>
          <a:prstGeom prst="rect">
            <a:avLst/>
          </a:prstGeom>
        </p:spPr>
        <p:txBody>
          <a:bodyPr wrap="square">
            <a:spAutoFit/>
          </a:bodyPr>
          <a:lstStyle/>
          <a:p>
            <a:pPr algn="just"/>
            <a:r>
              <a:rPr lang="fr-CA" sz="3200" b="1" dirty="0">
                <a:solidFill>
                  <a:srgbClr val="FFC000"/>
                </a:solidFill>
              </a:rPr>
              <a:t>I. </a:t>
            </a:r>
            <a:r>
              <a:rPr lang="fr-CA" sz="3200" b="1" u="sng" dirty="0">
                <a:solidFill>
                  <a:srgbClr val="FFC000"/>
                </a:solidFill>
              </a:rPr>
              <a:t>Celui qui sème abondamment avec joie en récoltera autant</a:t>
            </a:r>
            <a:r>
              <a:rPr lang="fr-CA" sz="3200" b="1" dirty="0">
                <a:solidFill>
                  <a:srgbClr val="FFC000"/>
                </a:solidFill>
              </a:rPr>
              <a:t>!</a:t>
            </a:r>
            <a:r>
              <a:rPr lang="fr-CA" sz="3200" dirty="0">
                <a:solidFill>
                  <a:srgbClr val="FFC000"/>
                </a:solidFill>
              </a:rPr>
              <a:t> </a:t>
            </a:r>
          </a:p>
        </p:txBody>
      </p:sp>
      <p:sp>
        <p:nvSpPr>
          <p:cNvPr id="6" name="Rectangle 5"/>
          <p:cNvSpPr/>
          <p:nvPr/>
        </p:nvSpPr>
        <p:spPr>
          <a:xfrm>
            <a:off x="467544" y="1772816"/>
            <a:ext cx="8208912" cy="954107"/>
          </a:xfrm>
          <a:prstGeom prst="rect">
            <a:avLst/>
          </a:prstGeom>
        </p:spPr>
        <p:txBody>
          <a:bodyPr wrap="square">
            <a:spAutoFit/>
          </a:bodyPr>
          <a:lstStyle/>
          <a:p>
            <a:pPr lvl="0" algn="just"/>
            <a:r>
              <a:rPr lang="fr-CA" sz="2800" b="1" dirty="0" smtClean="0"/>
              <a:t>C. Il </a:t>
            </a:r>
            <a:r>
              <a:rPr lang="fr-CA" sz="2800" b="1" dirty="0"/>
              <a:t>y a une promesse pour celui qui a compassion des nécessiteux</a:t>
            </a:r>
          </a:p>
        </p:txBody>
      </p:sp>
      <p:sp>
        <p:nvSpPr>
          <p:cNvPr id="9" name="Rectangle 8"/>
          <p:cNvSpPr/>
          <p:nvPr/>
        </p:nvSpPr>
        <p:spPr>
          <a:xfrm>
            <a:off x="467544" y="2852936"/>
            <a:ext cx="8208912" cy="3970318"/>
          </a:xfrm>
          <a:prstGeom prst="rect">
            <a:avLst/>
          </a:prstGeom>
        </p:spPr>
        <p:txBody>
          <a:bodyPr wrap="square">
            <a:spAutoFit/>
          </a:bodyPr>
          <a:lstStyle/>
          <a:p>
            <a:pPr algn="just"/>
            <a:r>
              <a:rPr lang="fr-CA" sz="2800" b="1" dirty="0">
                <a:solidFill>
                  <a:srgbClr val="FFFF00"/>
                </a:solidFill>
              </a:rPr>
              <a:t>Esaïe 58:10 </a:t>
            </a:r>
            <a:r>
              <a:rPr lang="fr-CA" sz="2800" b="1" i="1" u="sng" dirty="0">
                <a:solidFill>
                  <a:srgbClr val="FFC000"/>
                </a:solidFill>
              </a:rPr>
              <a:t>si tu partages tes propres ressources avec celui qui a faim</a:t>
            </a:r>
            <a:r>
              <a:rPr lang="fr-CA" sz="2800" b="1" dirty="0"/>
              <a:t>, si tu réponds aux besoins de l’opprimé, ta lumière surgira au milieu des ténèbres et ton obscurité sera pareille à la clarté de midi. </a:t>
            </a:r>
            <a:r>
              <a:rPr lang="fr-CA" sz="2800" b="1" i="1" dirty="0"/>
              <a:t>11  </a:t>
            </a:r>
            <a:r>
              <a:rPr lang="fr-CA" sz="2800" b="1" i="1" u="sng" dirty="0">
                <a:solidFill>
                  <a:srgbClr val="FFC000"/>
                </a:solidFill>
              </a:rPr>
              <a:t>L’Eternel sera constamment ton guide, il répondra à tes besoins</a:t>
            </a:r>
            <a:r>
              <a:rPr lang="fr-CA" sz="2800" b="1" i="1" dirty="0"/>
              <a:t> dans les endroits arides et il redonnera des forces à tes membres. Tu seras pareil à un jardin bien arrosé, à une source dont l’eau n’arrête jamais de couler</a:t>
            </a:r>
            <a:r>
              <a:rPr lang="fr-CA" sz="2800" b="1" dirty="0"/>
              <a:t>. </a:t>
            </a:r>
            <a:r>
              <a:rPr lang="fr-CA" b="1" dirty="0"/>
              <a:t>Lsg21</a:t>
            </a:r>
          </a:p>
        </p:txBody>
      </p:sp>
    </p:spTree>
    <p:extLst>
      <p:ext uri="{BB962C8B-B14F-4D97-AF65-F5344CB8AC3E}">
        <p14:creationId xmlns:p14="http://schemas.microsoft.com/office/powerpoint/2010/main" xmlns="" val="369284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1/27/2019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8</a:t>
            </a:fld>
            <a:endParaRPr lang="en-US"/>
          </a:p>
        </p:txBody>
      </p:sp>
      <p:sp>
        <p:nvSpPr>
          <p:cNvPr id="5" name="Rectangle 4"/>
          <p:cNvSpPr/>
          <p:nvPr/>
        </p:nvSpPr>
        <p:spPr>
          <a:xfrm>
            <a:off x="467544" y="404664"/>
            <a:ext cx="8208912" cy="1077218"/>
          </a:xfrm>
          <a:prstGeom prst="rect">
            <a:avLst/>
          </a:prstGeom>
        </p:spPr>
        <p:txBody>
          <a:bodyPr wrap="square">
            <a:spAutoFit/>
          </a:bodyPr>
          <a:lstStyle/>
          <a:p>
            <a:pPr algn="just"/>
            <a:r>
              <a:rPr lang="fr-CA" sz="3200" b="1" dirty="0">
                <a:solidFill>
                  <a:srgbClr val="FFC000"/>
                </a:solidFill>
              </a:rPr>
              <a:t>I. </a:t>
            </a:r>
            <a:r>
              <a:rPr lang="fr-CA" sz="3200" b="1" u="sng" dirty="0">
                <a:solidFill>
                  <a:srgbClr val="FFC000"/>
                </a:solidFill>
              </a:rPr>
              <a:t>Celui qui sème abondamment avec joie en récoltera autant</a:t>
            </a:r>
            <a:r>
              <a:rPr lang="fr-CA" sz="3200" b="1" dirty="0">
                <a:solidFill>
                  <a:srgbClr val="FFC000"/>
                </a:solidFill>
              </a:rPr>
              <a:t>!</a:t>
            </a:r>
            <a:r>
              <a:rPr lang="fr-CA" sz="3200" dirty="0">
                <a:solidFill>
                  <a:srgbClr val="FFC000"/>
                </a:solidFill>
              </a:rPr>
              <a:t> </a:t>
            </a:r>
          </a:p>
        </p:txBody>
      </p:sp>
      <p:sp>
        <p:nvSpPr>
          <p:cNvPr id="6" name="Rectangle 5"/>
          <p:cNvSpPr/>
          <p:nvPr/>
        </p:nvSpPr>
        <p:spPr>
          <a:xfrm>
            <a:off x="467544" y="2420888"/>
            <a:ext cx="8208912" cy="2246769"/>
          </a:xfrm>
          <a:prstGeom prst="rect">
            <a:avLst/>
          </a:prstGeom>
        </p:spPr>
        <p:txBody>
          <a:bodyPr wrap="square">
            <a:spAutoFit/>
          </a:bodyPr>
          <a:lstStyle/>
          <a:p>
            <a:pPr algn="just"/>
            <a:r>
              <a:rPr lang="fr-CA" sz="2800" b="1" dirty="0"/>
              <a:t>*** La véritable nourriture dont les chrétiens ont besoin, c'est une authentique générosité motivée par l’amour de Jésus envers les autres : en don de temps, d’écoute, de talents et de ressources matérielles</a:t>
            </a:r>
            <a:r>
              <a:rPr lang="fr-CA" sz="2800" dirty="0"/>
              <a:t>. ***</a:t>
            </a:r>
          </a:p>
        </p:txBody>
      </p:sp>
    </p:spTree>
    <p:extLst>
      <p:ext uri="{BB962C8B-B14F-4D97-AF65-F5344CB8AC3E}">
        <p14:creationId xmlns:p14="http://schemas.microsoft.com/office/powerpoint/2010/main" xmlns="" val="2342538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1/27/2019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9</a:t>
            </a:fld>
            <a:endParaRPr lang="en-US"/>
          </a:p>
        </p:txBody>
      </p:sp>
      <p:sp>
        <p:nvSpPr>
          <p:cNvPr id="5" name="Rectangle 4"/>
          <p:cNvSpPr/>
          <p:nvPr/>
        </p:nvSpPr>
        <p:spPr>
          <a:xfrm>
            <a:off x="467544" y="404664"/>
            <a:ext cx="8208912" cy="1077218"/>
          </a:xfrm>
          <a:prstGeom prst="rect">
            <a:avLst/>
          </a:prstGeom>
        </p:spPr>
        <p:txBody>
          <a:bodyPr wrap="square">
            <a:spAutoFit/>
          </a:bodyPr>
          <a:lstStyle/>
          <a:p>
            <a:pPr algn="just"/>
            <a:r>
              <a:rPr lang="fr-CA" sz="3200" b="1" dirty="0">
                <a:solidFill>
                  <a:srgbClr val="FFC000"/>
                </a:solidFill>
              </a:rPr>
              <a:t>II. </a:t>
            </a:r>
            <a:r>
              <a:rPr lang="fr-CA" sz="3200" b="1" u="sng" dirty="0">
                <a:solidFill>
                  <a:srgbClr val="FFC000"/>
                </a:solidFill>
              </a:rPr>
              <a:t>La générosité édifie notre église locale et l’église partout où elle se trouve</a:t>
            </a:r>
            <a:endParaRPr lang="fr-CA" sz="3200" dirty="0">
              <a:solidFill>
                <a:srgbClr val="FFC000"/>
              </a:solidFill>
            </a:endParaRPr>
          </a:p>
        </p:txBody>
      </p:sp>
      <p:sp>
        <p:nvSpPr>
          <p:cNvPr id="7" name="Rectangle 6"/>
          <p:cNvSpPr/>
          <p:nvPr/>
        </p:nvSpPr>
        <p:spPr>
          <a:xfrm>
            <a:off x="467544" y="1916832"/>
            <a:ext cx="8208912" cy="2246769"/>
          </a:xfrm>
          <a:prstGeom prst="rect">
            <a:avLst/>
          </a:prstGeom>
        </p:spPr>
        <p:txBody>
          <a:bodyPr wrap="square">
            <a:spAutoFit/>
          </a:bodyPr>
          <a:lstStyle/>
          <a:p>
            <a:pPr algn="just"/>
            <a:r>
              <a:rPr lang="fr-CA" sz="2800" b="1" dirty="0">
                <a:solidFill>
                  <a:srgbClr val="FFFF00"/>
                </a:solidFill>
              </a:rPr>
              <a:t>2Cor 6:8 </a:t>
            </a:r>
            <a:r>
              <a:rPr lang="fr-CA" sz="2800" b="1" dirty="0"/>
              <a:t>Il peut aussi vous combler de ses dons les plus divers. Ainsi vous aurez en tout temps, amplement ce qu’il vous faut, et il vous restera encore du superflu pour toutes sortes de bonnes œuvres</a:t>
            </a:r>
            <a:r>
              <a:rPr lang="fr-CA" sz="2800" b="1" i="1" dirty="0"/>
              <a:t>.</a:t>
            </a:r>
            <a:r>
              <a:rPr lang="fr-CA" sz="2800" b="1" dirty="0"/>
              <a:t> </a:t>
            </a:r>
            <a:r>
              <a:rPr lang="fr-CA" sz="2000" b="1" dirty="0"/>
              <a:t>Parole vivante</a:t>
            </a:r>
          </a:p>
        </p:txBody>
      </p:sp>
      <p:sp>
        <p:nvSpPr>
          <p:cNvPr id="8" name="Rectangle 7"/>
          <p:cNvSpPr/>
          <p:nvPr/>
        </p:nvSpPr>
        <p:spPr>
          <a:xfrm>
            <a:off x="467544" y="4509120"/>
            <a:ext cx="8208912" cy="1384995"/>
          </a:xfrm>
          <a:prstGeom prst="rect">
            <a:avLst/>
          </a:prstGeom>
        </p:spPr>
        <p:txBody>
          <a:bodyPr wrap="square">
            <a:spAutoFit/>
          </a:bodyPr>
          <a:lstStyle/>
          <a:p>
            <a:pPr algn="just"/>
            <a:r>
              <a:rPr lang="fr-CA" sz="2800" dirty="0"/>
              <a:t>Quand il y a une grande générosité qui se propage dans l’église, c’est qu’il y a un réel amour les uns envers les autres.</a:t>
            </a:r>
            <a:endParaRPr lang="fr-CA" sz="2800" dirty="0">
              <a:effectLst/>
            </a:endParaRPr>
          </a:p>
        </p:txBody>
      </p:sp>
    </p:spTree>
    <p:extLst>
      <p:ext uri="{BB962C8B-B14F-4D97-AF65-F5344CB8AC3E}">
        <p14:creationId xmlns:p14="http://schemas.microsoft.com/office/powerpoint/2010/main" xmlns="" val="1858689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theme/theme1.xml><?xml version="1.0" encoding="utf-8"?>
<a:theme xmlns:a="http://schemas.openxmlformats.org/drawingml/2006/main" name="Default Theme">
  <a:themeElements>
    <a:clrScheme name="salon">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salon">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alon">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573</TotalTime>
  <Words>703</Words>
  <Application>Microsoft Office PowerPoint</Application>
  <PresentationFormat>Affichage à l'écran (4:3)</PresentationFormat>
  <Paragraphs>63</Paragraphs>
  <Slides>11</Slides>
  <Notes>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Default Theme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dc:creator>
  <cp:lastModifiedBy>Technique</cp:lastModifiedBy>
  <cp:revision>59</cp:revision>
  <dcterms:created xsi:type="dcterms:W3CDTF">2014-10-11T19:27:41Z</dcterms:created>
  <dcterms:modified xsi:type="dcterms:W3CDTF">2019-01-27T13:39:28Z</dcterms:modified>
</cp:coreProperties>
</file>