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4" r:id="rId3"/>
    <p:sldId id="269" r:id="rId4"/>
    <p:sldId id="258" r:id="rId5"/>
    <p:sldId id="271" r:id="rId6"/>
    <p:sldId id="260" r:id="rId7"/>
    <p:sldId id="266" r:id="rId8"/>
    <p:sldId id="272" r:id="rId9"/>
    <p:sldId id="273"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38FA677E-E02B-4F2B-8657-78B1718100C0}">
          <p14:sldIdLst>
            <p14:sldId id="256"/>
            <p14:sldId id="274"/>
            <p14:sldId id="269"/>
            <p14:sldId id="258"/>
            <p14:sldId id="271"/>
            <p14:sldId id="260"/>
            <p14:sldId id="266"/>
            <p14:sldId id="272"/>
            <p14:sldId id="273"/>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3074"/>
    <a:srgbClr val="2544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6" autoAdjust="0"/>
  </p:normalViewPr>
  <p:slideViewPr>
    <p:cSldViewPr>
      <p:cViewPr>
        <p:scale>
          <a:sx n="100" d="100"/>
          <a:sy n="100" d="100"/>
        </p:scale>
        <p:origin x="-21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EC36D5-3FF6-44F6-8A56-FBE6F2F969E1}" type="datetimeFigureOut">
              <a:rPr lang="fr-CA" smtClean="0"/>
              <a:t>06/janv.2019</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609E1A-DC43-4706-805D-A68F2C6FAA42}" type="slidenum">
              <a:rPr lang="fr-CA" smtClean="0"/>
              <a:t>‹N°›</a:t>
            </a:fld>
            <a:endParaRPr lang="fr-CA"/>
          </a:p>
        </p:txBody>
      </p:sp>
    </p:spTree>
    <p:extLst>
      <p:ext uri="{BB962C8B-B14F-4D97-AF65-F5344CB8AC3E}">
        <p14:creationId xmlns:p14="http://schemas.microsoft.com/office/powerpoint/2010/main" val="4098975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10"/>
          </p:nvPr>
        </p:nvSpPr>
        <p:spPr/>
        <p:txBody>
          <a:bodyPr/>
          <a:lstStyle/>
          <a:p>
            <a:fld id="{44609E1A-DC43-4706-805D-A68F2C6FAA42}" type="slidenum">
              <a:rPr lang="fr-CA" smtClean="0"/>
              <a:t>1</a:t>
            </a:fld>
            <a:endParaRPr lang="fr-CA"/>
          </a:p>
        </p:txBody>
      </p:sp>
    </p:spTree>
    <p:extLst>
      <p:ext uri="{BB962C8B-B14F-4D97-AF65-F5344CB8AC3E}">
        <p14:creationId xmlns:p14="http://schemas.microsoft.com/office/powerpoint/2010/main" val="498397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406020"/>
            <a:ext cx="6172199" cy="2251579"/>
          </a:xfrm>
        </p:spPr>
        <p:txBody>
          <a:bodyPr lIns="0" rIns="0" anchor="t">
            <a:noAutofit/>
          </a:bodyPr>
          <a:lstStyle>
            <a:lvl1pPr>
              <a:defRPr sz="6600"/>
            </a:lvl1pPr>
          </a:lstStyle>
          <a:p>
            <a:r>
              <a:rPr lang="fr-FR" smtClean="0"/>
              <a:t>Modifiez le style du titre</a:t>
            </a:r>
            <a:endParaRPr lang="en-US" dirty="0"/>
          </a:p>
        </p:txBody>
      </p:sp>
      <p:sp>
        <p:nvSpPr>
          <p:cNvPr id="3" name="Subtitle 2"/>
          <p:cNvSpPr>
            <a:spLocks noGrp="1"/>
          </p:cNvSpPr>
          <p:nvPr>
            <p:ph type="subTitle" idx="1"/>
          </p:nvPr>
        </p:nvSpPr>
        <p:spPr>
          <a:xfrm>
            <a:off x="1066800" y="3905864"/>
            <a:ext cx="6172200" cy="1123336"/>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7" name="Date Placeholder 6"/>
          <p:cNvSpPr>
            <a:spLocks noGrp="1"/>
          </p:cNvSpPr>
          <p:nvPr>
            <p:ph type="dt" sz="half" idx="10"/>
          </p:nvPr>
        </p:nvSpPr>
        <p:spPr/>
        <p:txBody>
          <a:bodyPr/>
          <a:lstStyle/>
          <a:p>
            <a:fld id="{46312DBB-ACAF-44B8-92B0-11D2D81277B3}" type="datetime1">
              <a:rPr lang="en-US" smtClean="0"/>
              <a:pPr/>
              <a:t>1/6/2019</a:t>
            </a:fld>
            <a:endParaRPr lang="en-US"/>
          </a:p>
        </p:txBody>
      </p:sp>
      <p:sp>
        <p:nvSpPr>
          <p:cNvPr id="8" name="Slide Number Placeholder 7"/>
          <p:cNvSpPr>
            <a:spLocks noGrp="1"/>
          </p:cNvSpPr>
          <p:nvPr>
            <p:ph type="sldNum" sz="quarter" idx="11"/>
          </p:nvPr>
        </p:nvSpPr>
        <p:spPr/>
        <p:txBody>
          <a:bodyPr/>
          <a:lstStyle/>
          <a:p>
            <a:fld id="{1827D83A-55DF-465A-8BAC-990E7A5BFAE5}" type="slidenum">
              <a:rPr lang="en-US" smtClean="0"/>
              <a:pPr/>
              <a:t>‹N°›</a:t>
            </a:fld>
            <a:endParaRPr lang="en-US"/>
          </a:p>
        </p:txBody>
      </p:sp>
      <p:sp>
        <p:nvSpPr>
          <p:cNvPr id="9" name="Footer Placeholder 8"/>
          <p:cNvSpPr>
            <a:spLocks noGrp="1"/>
          </p:cNvSpPr>
          <p:nvPr>
            <p:ph type="ftr" sz="quarter" idx="12"/>
          </p:nvPr>
        </p:nvSpPr>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3454400" y="1554480"/>
            <a:ext cx="4222308" cy="388620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99F2355-FE8C-4319-AEAA-177477E9C050}" type="datetime1">
              <a:rPr lang="en-US" smtClean="0"/>
              <a:pPr/>
              <a:t>1/6/2019</a:t>
            </a:fld>
            <a:endParaRPr lang="en-US"/>
          </a:p>
        </p:txBody>
      </p:sp>
      <p:sp>
        <p:nvSpPr>
          <p:cNvPr id="5" name="Footer Placeholder 4"/>
          <p:cNvSpPr>
            <a:spLocks noGrp="1"/>
          </p:cNvSpPr>
          <p:nvPr>
            <p:ph type="ftr" sz="quarter" idx="11"/>
          </p:nvPr>
        </p:nvSpPr>
        <p:spPr/>
        <p:txBody>
          <a:bodyPr/>
          <a:lstStyle/>
          <a:p>
            <a:r>
              <a:rPr lang="en-US" smtClean="0"/>
              <a:t>asdf</a:t>
            </a:r>
            <a:endParaRPr lang="en-US"/>
          </a:p>
        </p:txBody>
      </p:sp>
      <p:sp>
        <p:nvSpPr>
          <p:cNvPr id="6" name="Slide Number Placeholder 5"/>
          <p:cNvSpPr>
            <a:spLocks noGrp="1"/>
          </p:cNvSpPr>
          <p:nvPr>
            <p:ph type="sldNum" sz="quarter" idx="12"/>
          </p:nvPr>
        </p:nvSpPr>
        <p:spPr/>
        <p:txBody>
          <a:bodyPr/>
          <a:lstStyle/>
          <a:p>
            <a:fld id="{1827D83A-55DF-465A-8BAC-990E7A5BFAE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9848" y="1554480"/>
            <a:ext cx="2075688" cy="38862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3456432" y="1554480"/>
            <a:ext cx="4224528" cy="3886200"/>
          </a:xfrm>
        </p:spPr>
        <p:txBody>
          <a:bodyPr vert="eaVert"/>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15950B90-DDF2-42F6-8146-5C5C20AAC0FD}" type="datetime1">
              <a:rPr lang="en-US" smtClean="0"/>
              <a:pPr/>
              <a:t>1/6/2019</a:t>
            </a:fld>
            <a:endParaRPr lang="en-US"/>
          </a:p>
        </p:txBody>
      </p:sp>
      <p:sp>
        <p:nvSpPr>
          <p:cNvPr id="5" name="Footer Placeholder 4"/>
          <p:cNvSpPr>
            <a:spLocks noGrp="1"/>
          </p:cNvSpPr>
          <p:nvPr>
            <p:ph type="ftr" sz="quarter" idx="11"/>
          </p:nvPr>
        </p:nvSpPr>
        <p:spPr/>
        <p:txBody>
          <a:bodyPr/>
          <a:lstStyle/>
          <a:p>
            <a:r>
              <a:rPr lang="en-US" smtClean="0"/>
              <a:t>asdf</a:t>
            </a:r>
            <a:endParaRPr lang="en-US"/>
          </a:p>
        </p:txBody>
      </p:sp>
      <p:sp>
        <p:nvSpPr>
          <p:cNvPr id="6" name="Slide Number Placeholder 5"/>
          <p:cNvSpPr>
            <a:spLocks noGrp="1"/>
          </p:cNvSpPr>
          <p:nvPr>
            <p:ph type="sldNum" sz="quarter" idx="12"/>
          </p:nvPr>
        </p:nvSpPr>
        <p:spPr/>
        <p:txBody>
          <a:bodyPr/>
          <a:lstStyle/>
          <a:p>
            <a:fld id="{CDEA13FD-3395-4121-B0FC-EF245577403F}"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456432" y="1545336"/>
            <a:ext cx="4224528" cy="3886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9" name="Date Placeholder 8"/>
          <p:cNvSpPr>
            <a:spLocks noGrp="1"/>
          </p:cNvSpPr>
          <p:nvPr>
            <p:ph type="dt" sz="half" idx="14"/>
          </p:nvPr>
        </p:nvSpPr>
        <p:spPr/>
        <p:txBody>
          <a:bodyPr/>
          <a:lstStyle/>
          <a:p>
            <a:fld id="{4F9948E8-D66E-4B79-AB42-A710227649D6}" type="datetime1">
              <a:rPr lang="en-US" smtClean="0"/>
              <a:pPr/>
              <a:t>1/6/2019</a:t>
            </a:fld>
            <a:endParaRPr lang="en-US"/>
          </a:p>
        </p:txBody>
      </p:sp>
      <p:sp>
        <p:nvSpPr>
          <p:cNvPr id="10" name="Slide Number Placeholder 9"/>
          <p:cNvSpPr>
            <a:spLocks noGrp="1"/>
          </p:cNvSpPr>
          <p:nvPr>
            <p:ph type="sldNum" sz="quarter" idx="15"/>
          </p:nvPr>
        </p:nvSpPr>
        <p:spPr/>
        <p:txBody>
          <a:bodyPr/>
          <a:lstStyle/>
          <a:p>
            <a:fld id="{1827D83A-55DF-465A-8BAC-990E7A5BFAE5}" type="slidenum">
              <a:rPr lang="en-US" smtClean="0"/>
              <a:pPr/>
              <a:t>‹N°›</a:t>
            </a:fld>
            <a:endParaRPr lang="en-US"/>
          </a:p>
        </p:txBody>
      </p:sp>
      <p:sp>
        <p:nvSpPr>
          <p:cNvPr id="11" name="Footer Placeholder 10"/>
          <p:cNvSpPr>
            <a:spLocks noGrp="1"/>
          </p:cNvSpPr>
          <p:nvPr>
            <p:ph type="ftr" sz="quarter" idx="16"/>
          </p:nvPr>
        </p:nvSpPr>
        <p:spPr/>
        <p:txBody>
          <a:bodyPr/>
          <a:lstStyle/>
          <a:p>
            <a:r>
              <a:rPr lang="en-US" smtClean="0"/>
              <a:t>asdf</a:t>
            </a:r>
            <a:endParaRPr lang="en-US"/>
          </a:p>
        </p:txBody>
      </p:sp>
      <p:sp>
        <p:nvSpPr>
          <p:cNvPr id="12" name="Title 11"/>
          <p:cNvSpPr>
            <a:spLocks noGrp="1"/>
          </p:cNvSpPr>
          <p:nvPr>
            <p:ph type="title"/>
          </p:nvPr>
        </p:nvSpPr>
        <p:spPr/>
        <p:txBody>
          <a:body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069848" y="1472184"/>
            <a:ext cx="6172200" cy="2130552"/>
          </a:xfrm>
        </p:spPr>
        <p:txBody>
          <a:bodyPr anchor="t">
            <a:noAutofit/>
          </a:bodyPr>
          <a:lstStyle>
            <a:lvl1pPr algn="l">
              <a:defRPr sz="4800" b="1" cap="all"/>
            </a:lvl1pPr>
          </a:lstStyle>
          <a:p>
            <a:r>
              <a:rPr lang="fr-FR" smtClean="0"/>
              <a:t>Modifiez le style du titre</a:t>
            </a:r>
            <a:endParaRPr lang="en-US" dirty="0"/>
          </a:p>
        </p:txBody>
      </p:sp>
      <p:sp>
        <p:nvSpPr>
          <p:cNvPr id="3" name="Text Placeholder 2"/>
          <p:cNvSpPr>
            <a:spLocks noGrp="1"/>
          </p:cNvSpPr>
          <p:nvPr>
            <p:ph type="body" idx="1"/>
          </p:nvPr>
        </p:nvSpPr>
        <p:spPr>
          <a:xfrm>
            <a:off x="1069848" y="3886200"/>
            <a:ext cx="6172200" cy="914400"/>
          </a:xfrm>
        </p:spPr>
        <p:txBody>
          <a:bodyPr anchor="t">
            <a:normAutofit/>
          </a:bodyPr>
          <a:lstStyle>
            <a:lvl1pPr marL="0" indent="0">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D92FB4A5-83C2-40AB-851E-9C7C0F476288}" type="datetime1">
              <a:rPr lang="en-US" smtClean="0"/>
              <a:pPr/>
              <a:t>1/6/2019</a:t>
            </a:fld>
            <a:endParaRPr lang="en-US"/>
          </a:p>
        </p:txBody>
      </p:sp>
      <p:sp>
        <p:nvSpPr>
          <p:cNvPr id="8" name="Slide Number Placeholder 7"/>
          <p:cNvSpPr>
            <a:spLocks noGrp="1"/>
          </p:cNvSpPr>
          <p:nvPr>
            <p:ph type="sldNum" sz="quarter" idx="11"/>
          </p:nvPr>
        </p:nvSpPr>
        <p:spPr/>
        <p:txBody>
          <a:bodyPr/>
          <a:lstStyle/>
          <a:p>
            <a:fld id="{1827D83A-55DF-465A-8BAC-990E7A5BFAE5}" type="slidenum">
              <a:rPr lang="en-US" smtClean="0"/>
              <a:pPr/>
              <a:t>‹N°›</a:t>
            </a:fld>
            <a:endParaRPr lang="en-US"/>
          </a:p>
        </p:txBody>
      </p:sp>
      <p:sp>
        <p:nvSpPr>
          <p:cNvPr id="9" name="Footer Placeholder 8"/>
          <p:cNvSpPr>
            <a:spLocks noGrp="1"/>
          </p:cNvSpPr>
          <p:nvPr>
            <p:ph type="ftr" sz="quarter" idx="12"/>
          </p:nvPr>
        </p:nvSpPr>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93776" y="609600"/>
            <a:ext cx="3616325" cy="1066800"/>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4486998" y="1915859"/>
            <a:ext cx="3646966" cy="2881426"/>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96754" y="1915881"/>
            <a:ext cx="3639311" cy="2881398"/>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9" name="Date Placeholder 8"/>
          <p:cNvSpPr>
            <a:spLocks noGrp="1"/>
          </p:cNvSpPr>
          <p:nvPr>
            <p:ph type="dt" sz="half" idx="10"/>
          </p:nvPr>
        </p:nvSpPr>
        <p:spPr/>
        <p:txBody>
          <a:bodyPr/>
          <a:lstStyle/>
          <a:p>
            <a:fld id="{D92FB4A5-83C2-40AB-851E-9C7C0F476288}" type="datetime1">
              <a:rPr lang="en-US" smtClean="0"/>
              <a:pPr/>
              <a:t>1/6/2019</a:t>
            </a:fld>
            <a:endParaRPr lang="en-US"/>
          </a:p>
        </p:txBody>
      </p:sp>
      <p:sp>
        <p:nvSpPr>
          <p:cNvPr id="10" name="Slide Number Placeholder 9"/>
          <p:cNvSpPr>
            <a:spLocks noGrp="1"/>
          </p:cNvSpPr>
          <p:nvPr>
            <p:ph type="sldNum" sz="quarter" idx="11"/>
          </p:nvPr>
        </p:nvSpPr>
        <p:spPr/>
        <p:txBody>
          <a:bodyPr/>
          <a:lstStyle/>
          <a:p>
            <a:fld id="{1827D83A-55DF-465A-8BAC-990E7A5BFAE5}" type="slidenum">
              <a:rPr lang="en-US" smtClean="0"/>
              <a:pPr/>
              <a:t>‹N°›</a:t>
            </a:fld>
            <a:endParaRPr lang="en-US"/>
          </a:p>
        </p:txBody>
      </p:sp>
      <p:sp>
        <p:nvSpPr>
          <p:cNvPr id="11" name="Footer Placeholder 10"/>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93776" y="609600"/>
            <a:ext cx="3615734" cy="1066799"/>
          </a:xfrm>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495301" y="1916113"/>
            <a:ext cx="3638550" cy="646112"/>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95300" y="2860676"/>
            <a:ext cx="3638550" cy="2882899"/>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492625" y="1916113"/>
            <a:ext cx="3660775" cy="646112"/>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492626" y="2860676"/>
            <a:ext cx="3651250" cy="2882900"/>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0" name="Date Placeholder 9"/>
          <p:cNvSpPr>
            <a:spLocks noGrp="1"/>
          </p:cNvSpPr>
          <p:nvPr>
            <p:ph type="dt" sz="half" idx="10"/>
          </p:nvPr>
        </p:nvSpPr>
        <p:spPr/>
        <p:txBody>
          <a:bodyPr/>
          <a:lstStyle/>
          <a:p>
            <a:fld id="{D92FB4A5-83C2-40AB-851E-9C7C0F476288}" type="datetime1">
              <a:rPr lang="en-US" smtClean="0"/>
              <a:pPr/>
              <a:t>1/6/2019</a:t>
            </a:fld>
            <a:endParaRPr lang="en-US"/>
          </a:p>
        </p:txBody>
      </p:sp>
      <p:sp>
        <p:nvSpPr>
          <p:cNvPr id="11" name="Slide Number Placeholder 10"/>
          <p:cNvSpPr>
            <a:spLocks noGrp="1"/>
          </p:cNvSpPr>
          <p:nvPr>
            <p:ph type="sldNum" sz="quarter" idx="11"/>
          </p:nvPr>
        </p:nvSpPr>
        <p:spPr/>
        <p:txBody>
          <a:bodyPr/>
          <a:lstStyle/>
          <a:p>
            <a:fld id="{1827D83A-55DF-465A-8BAC-990E7A5BFAE5}" type="slidenum">
              <a:rPr lang="en-US" smtClean="0"/>
              <a:pPr/>
              <a:t>‹N°›</a:t>
            </a:fld>
            <a:endParaRPr lang="en-US"/>
          </a:p>
        </p:txBody>
      </p:sp>
      <p:sp>
        <p:nvSpPr>
          <p:cNvPr id="12" name="Footer Placeholder 11"/>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7162800" y="1551543"/>
            <a:ext cx="1828800" cy="365125"/>
          </a:xfrm>
        </p:spPr>
        <p:txBody>
          <a:bodyPr/>
          <a:lstStyle/>
          <a:p>
            <a:fld id="{BCA935AB-7D8C-42E8-9663-DE05755A2BA2}" type="datetime1">
              <a:rPr lang="en-US" smtClean="0"/>
              <a:pPr/>
              <a:t>1/6/2019</a:t>
            </a:fld>
            <a:endParaRPr lang="en-US" dirty="0"/>
          </a:p>
        </p:txBody>
      </p:sp>
      <p:sp>
        <p:nvSpPr>
          <p:cNvPr id="5" name="Title 4"/>
          <p:cNvSpPr>
            <a:spLocks noGrp="1"/>
          </p:cNvSpPr>
          <p:nvPr>
            <p:ph type="title"/>
          </p:nvPr>
        </p:nvSpPr>
        <p:spPr/>
        <p:txBody>
          <a:bodyPr/>
          <a:lstStyle/>
          <a:p>
            <a:r>
              <a:rPr lang="fr-FR" smtClean="0"/>
              <a:t>Modifiez le style du titre</a:t>
            </a:r>
            <a:endParaRPr lang="en-US" dirty="0"/>
          </a:p>
        </p:txBody>
      </p:sp>
      <p:sp>
        <p:nvSpPr>
          <p:cNvPr id="4" name="Slide Number Placeholder 3"/>
          <p:cNvSpPr>
            <a:spLocks noGrp="1"/>
          </p:cNvSpPr>
          <p:nvPr>
            <p:ph type="sldNum" sz="quarter" idx="11"/>
          </p:nvPr>
        </p:nvSpPr>
        <p:spPr/>
        <p:txBody>
          <a:bodyPr/>
          <a:lstStyle/>
          <a:p>
            <a:fld id="{1827D83A-55DF-465A-8BAC-990E7A5BFAE5}" type="slidenum">
              <a:rPr lang="en-US" smtClean="0"/>
              <a:pPr/>
              <a:t>‹N°›</a:t>
            </a:fld>
            <a:endParaRPr lang="en-US"/>
          </a:p>
        </p:txBody>
      </p:sp>
      <p:sp>
        <p:nvSpPr>
          <p:cNvPr id="6" name="Footer Placeholder 5"/>
          <p:cNvSpPr>
            <a:spLocks noGrp="1"/>
          </p:cNvSpPr>
          <p:nvPr>
            <p:ph type="ftr" sz="quarter" idx="12"/>
          </p:nvPr>
        </p:nvSpPr>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D4A3F0-5520-4A23-BFAC-8610E3DCF093}" type="datetime1">
              <a:rPr lang="en-US" smtClean="0"/>
              <a:pPr/>
              <a:t>1/6/2019</a:t>
            </a:fld>
            <a:endParaRPr lang="en-US"/>
          </a:p>
        </p:txBody>
      </p:sp>
      <p:sp>
        <p:nvSpPr>
          <p:cNvPr id="3" name="Footer Placeholder 2"/>
          <p:cNvSpPr>
            <a:spLocks noGrp="1"/>
          </p:cNvSpPr>
          <p:nvPr>
            <p:ph type="ftr" sz="quarter" idx="11"/>
          </p:nvPr>
        </p:nvSpPr>
        <p:spPr/>
        <p:txBody>
          <a:bodyPr/>
          <a:lstStyle/>
          <a:p>
            <a:r>
              <a:rPr lang="en-US" smtClean="0"/>
              <a:t>asdf</a:t>
            </a:r>
            <a:endParaRPr lang="en-US"/>
          </a:p>
        </p:txBody>
      </p:sp>
      <p:sp>
        <p:nvSpPr>
          <p:cNvPr id="4" name="Slide Number Placeholder 3"/>
          <p:cNvSpPr>
            <a:spLocks noGrp="1"/>
          </p:cNvSpPr>
          <p:nvPr>
            <p:ph type="sldNum" sz="quarter" idx="12"/>
          </p:nvPr>
        </p:nvSpPr>
        <p:spPr/>
        <p:txBody>
          <a:bodyPr/>
          <a:lstStyle/>
          <a:p>
            <a:fld id="{1827D83A-55DF-465A-8BAC-990E7A5BFAE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450" y="1920876"/>
            <a:ext cx="3654425" cy="2889249"/>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2" name="Title 1"/>
          <p:cNvSpPr>
            <a:spLocks noGrp="1"/>
          </p:cNvSpPr>
          <p:nvPr>
            <p:ph type="title"/>
          </p:nvPr>
        </p:nvSpPr>
        <p:spPr>
          <a:xfrm>
            <a:off x="493776" y="606425"/>
            <a:ext cx="3629025" cy="1041400"/>
          </a:xfrm>
        </p:spPr>
        <p:txBody>
          <a:bodyPr anchor="t">
            <a:normAutofit/>
          </a:bodyPr>
          <a:lstStyle>
            <a:lvl1pPr algn="l">
              <a:defRPr sz="1800" b="1"/>
            </a:lvl1pPr>
          </a:lstStyle>
          <a:p>
            <a:r>
              <a:rPr lang="fr-FR" smtClean="0"/>
              <a:t>Modifiez le style du titre</a:t>
            </a:r>
            <a:endParaRPr lang="en-US" dirty="0"/>
          </a:p>
        </p:txBody>
      </p:sp>
      <p:sp>
        <p:nvSpPr>
          <p:cNvPr id="4" name="Text Placeholder 3"/>
          <p:cNvSpPr>
            <a:spLocks noGrp="1"/>
          </p:cNvSpPr>
          <p:nvPr>
            <p:ph type="body" sz="half" idx="2"/>
          </p:nvPr>
        </p:nvSpPr>
        <p:spPr>
          <a:xfrm>
            <a:off x="495300" y="1920875"/>
            <a:ext cx="3629025" cy="1812925"/>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D92FB4A5-83C2-40AB-851E-9C7C0F476288}" type="datetime1">
              <a:rPr lang="en-US" smtClean="0"/>
              <a:pPr/>
              <a:t>1/6/2019</a:t>
            </a:fld>
            <a:endParaRPr lang="en-US"/>
          </a:p>
        </p:txBody>
      </p:sp>
      <p:sp>
        <p:nvSpPr>
          <p:cNvPr id="9" name="Slide Number Placeholder 8"/>
          <p:cNvSpPr>
            <a:spLocks noGrp="1"/>
          </p:cNvSpPr>
          <p:nvPr>
            <p:ph type="sldNum" sz="quarter" idx="11"/>
          </p:nvPr>
        </p:nvSpPr>
        <p:spPr/>
        <p:txBody>
          <a:bodyPr/>
          <a:lstStyle/>
          <a:p>
            <a:fld id="{1827D83A-55DF-465A-8BAC-990E7A5BFAE5}" type="slidenum">
              <a:rPr lang="en-US" smtClean="0"/>
              <a:pPr/>
              <a:t>‹N°›</a:t>
            </a:fld>
            <a:endParaRPr lang="en-US"/>
          </a:p>
        </p:txBody>
      </p:sp>
      <p:sp>
        <p:nvSpPr>
          <p:cNvPr id="10" name="Footer Placeholder 9"/>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93776" y="600074"/>
            <a:ext cx="2074862" cy="1981201"/>
          </a:xfrm>
          <a:ln>
            <a:noFill/>
          </a:ln>
        </p:spPr>
        <p:txBody>
          <a:bodyPr anchor="t">
            <a:normAutofit/>
          </a:bodyPr>
          <a:lstStyle>
            <a:lvl1pPr algn="l">
              <a:defRPr sz="1800" b="0"/>
            </a:lvl1pPr>
          </a:lstStyle>
          <a:p>
            <a:r>
              <a:rPr lang="fr-FR" smtClean="0"/>
              <a:t>Modifiez le style du titre</a:t>
            </a:r>
            <a:endParaRPr lang="en-US" dirty="0"/>
          </a:p>
        </p:txBody>
      </p:sp>
      <p:sp>
        <p:nvSpPr>
          <p:cNvPr id="3" name="Picture Placeholder 2"/>
          <p:cNvSpPr>
            <a:spLocks noGrp="1"/>
          </p:cNvSpPr>
          <p:nvPr>
            <p:ph type="pic" idx="1"/>
          </p:nvPr>
        </p:nvSpPr>
        <p:spPr>
          <a:xfrm>
            <a:off x="2963862" y="1650999"/>
            <a:ext cx="5627687" cy="42207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963862" y="614363"/>
            <a:ext cx="3741738" cy="909637"/>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D92FB4A5-83C2-40AB-851E-9C7C0F476288}" type="datetime1">
              <a:rPr lang="en-US" smtClean="0"/>
              <a:pPr/>
              <a:t>1/6/2019</a:t>
            </a:fld>
            <a:endParaRPr lang="en-US"/>
          </a:p>
        </p:txBody>
      </p:sp>
      <p:sp>
        <p:nvSpPr>
          <p:cNvPr id="9" name="Slide Number Placeholder 8"/>
          <p:cNvSpPr>
            <a:spLocks noGrp="1"/>
          </p:cNvSpPr>
          <p:nvPr>
            <p:ph type="sldNum" sz="quarter" idx="11"/>
          </p:nvPr>
        </p:nvSpPr>
        <p:spPr/>
        <p:txBody>
          <a:bodyPr/>
          <a:lstStyle/>
          <a:p>
            <a:fld id="{1827D83A-55DF-465A-8BAC-990E7A5BFAE5}" type="slidenum">
              <a:rPr lang="en-US" smtClean="0"/>
              <a:pPr/>
              <a:t>‹N°›</a:t>
            </a:fld>
            <a:endParaRPr lang="en-US"/>
          </a:p>
        </p:txBody>
      </p:sp>
      <p:sp>
        <p:nvSpPr>
          <p:cNvPr id="10" name="Footer Placeholder 9"/>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23074"/>
            </a:gs>
            <a:gs pos="0">
              <a:schemeClr val="bg2">
                <a:tint val="80000"/>
                <a:lumMod val="86000"/>
              </a:schemeClr>
            </a:gs>
            <a:gs pos="53000">
              <a:srgbClr val="254451">
                <a:lumMod val="0"/>
              </a:srgbClr>
            </a:gs>
          </a:gsLst>
          <a:lin ang="4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1554480"/>
            <a:ext cx="2073348" cy="1979466"/>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3454400" y="1547036"/>
            <a:ext cx="4222308" cy="388620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162800" y="189468"/>
            <a:ext cx="1828800" cy="365125"/>
          </a:xfrm>
          <a:prstGeom prst="rect">
            <a:avLst/>
          </a:prstGeom>
        </p:spPr>
        <p:txBody>
          <a:bodyPr vert="horz" lIns="91440" tIns="45720" rIns="91440" bIns="45720" rtlCol="0" anchor="t"/>
          <a:lstStyle>
            <a:lvl1pPr algn="l">
              <a:defRPr sz="1200">
                <a:solidFill>
                  <a:schemeClr val="tx1">
                    <a:tint val="75000"/>
                  </a:schemeClr>
                </a:solidFill>
              </a:defRPr>
            </a:lvl1pPr>
          </a:lstStyle>
          <a:p>
            <a:fld id="{D92FB4A5-83C2-40AB-851E-9C7C0F476288}" type="datetime1">
              <a:rPr lang="en-US" smtClean="0"/>
              <a:pPr/>
              <a:t>1/6/2019</a:t>
            </a:fld>
            <a:endParaRPr lang="en-US"/>
          </a:p>
        </p:txBody>
      </p:sp>
      <p:sp>
        <p:nvSpPr>
          <p:cNvPr id="5" name="Footer Placeholder 4"/>
          <p:cNvSpPr>
            <a:spLocks noGrp="1"/>
          </p:cNvSpPr>
          <p:nvPr>
            <p:ph type="ftr" sz="quarter" idx="3"/>
          </p:nvPr>
        </p:nvSpPr>
        <p:spPr>
          <a:xfrm>
            <a:off x="1069848" y="6356350"/>
            <a:ext cx="5102352" cy="365125"/>
          </a:xfrm>
          <a:prstGeom prst="rect">
            <a:avLst/>
          </a:prstGeom>
        </p:spPr>
        <p:txBody>
          <a:bodyPr vert="horz" lIns="91440" tIns="45720" rIns="91440" bIns="45720" rtlCol="0" anchor="t"/>
          <a:lstStyle>
            <a:lvl1pPr algn="l">
              <a:defRPr sz="1200">
                <a:solidFill>
                  <a:schemeClr val="tx1"/>
                </a:solidFill>
              </a:defRPr>
            </a:lvl1pPr>
          </a:lstStyle>
          <a:p>
            <a:r>
              <a:rPr lang="en-US" smtClean="0"/>
              <a:t>asdf</a:t>
            </a:r>
            <a:endParaRPr lang="en-US" dirty="0"/>
          </a:p>
        </p:txBody>
      </p:sp>
      <p:sp>
        <p:nvSpPr>
          <p:cNvPr id="6" name="Slide Number Placeholder 5"/>
          <p:cNvSpPr>
            <a:spLocks noGrp="1"/>
          </p:cNvSpPr>
          <p:nvPr>
            <p:ph type="sldNum" sz="quarter" idx="4"/>
          </p:nvPr>
        </p:nvSpPr>
        <p:spPr>
          <a:xfrm>
            <a:off x="7159752" y="6356350"/>
            <a:ext cx="1137684" cy="365125"/>
          </a:xfrm>
          <a:prstGeom prst="rect">
            <a:avLst/>
          </a:prstGeom>
        </p:spPr>
        <p:txBody>
          <a:bodyPr vert="horz" lIns="91440" tIns="45720" rIns="91440" bIns="45720" rtlCol="0" anchor="t"/>
          <a:lstStyle>
            <a:lvl1pPr algn="l">
              <a:defRPr sz="1200">
                <a:solidFill>
                  <a:schemeClr val="tx1">
                    <a:tint val="75000"/>
                  </a:schemeClr>
                </a:solidFill>
              </a:defRPr>
            </a:lvl1pPr>
          </a:lstStyle>
          <a:p>
            <a:fld id="{1827D83A-55DF-465A-8BAC-990E7A5BFAE5}" type="slidenum">
              <a:rPr lang="en-US" smtClean="0"/>
              <a:pPr/>
              <a:t>‹N°›</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p:txStyles>
    <p:titleStyle>
      <a:lvl1pPr algn="l" defTabSz="914400" rtl="0" eaLnBrk="1" latinLnBrk="0" hangingPunct="1">
        <a:spcBef>
          <a:spcPct val="0"/>
        </a:spcBef>
        <a:buNone/>
        <a:defRPr sz="18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3" Type="http://schemas.openxmlformats.org/officeDocument/2006/relationships/tags" Target="../tags/tag3.xml"/><Relationship Id="rId7" Type="http://schemas.openxmlformats.org/officeDocument/2006/relationships/slideLayout" Target="../slideLayouts/slideLayout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9"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image" Target="../media/image4.jpg"/><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slideLayout" Target="../slideLayouts/slideLayout7.xml"/><Relationship Id="rId5" Type="http://schemas.openxmlformats.org/officeDocument/2006/relationships/tags" Target="../tags/tag36.xml"/><Relationship Id="rId4" Type="http://schemas.openxmlformats.org/officeDocument/2006/relationships/tags" Target="../tags/tag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tags" Target="../tags/tag14.xml"/><Relationship Id="rId3" Type="http://schemas.openxmlformats.org/officeDocument/2006/relationships/tags" Target="../tags/tag9.xml"/><Relationship Id="rId7" Type="http://schemas.openxmlformats.org/officeDocument/2006/relationships/tags" Target="../tags/tag13.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10" Type="http://schemas.openxmlformats.org/officeDocument/2006/relationships/slideLayout" Target="../slideLayouts/slideLayout7.xml"/><Relationship Id="rId4" Type="http://schemas.openxmlformats.org/officeDocument/2006/relationships/tags" Target="../tags/tag10.xml"/><Relationship Id="rId9" Type="http://schemas.openxmlformats.org/officeDocument/2006/relationships/tags" Target="../tags/tag15.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18.xml"/><Relationship Id="rId7" Type="http://schemas.openxmlformats.org/officeDocument/2006/relationships/tags" Target="../tags/tag2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s/_rels/slide6.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image" Target="../media/image3.jpg"/><Relationship Id="rId5" Type="http://schemas.openxmlformats.org/officeDocument/2006/relationships/slideLayout" Target="../slideLayouts/slideLayout7.xml"/><Relationship Id="rId4" Type="http://schemas.openxmlformats.org/officeDocument/2006/relationships/tags" Target="../tags/tag26.xml"/></Relationships>
</file>

<file path=ppt/slides/_rels/slide7.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slideLayout" Target="../slideLayouts/slideLayout7.xml"/><Relationship Id="rId5" Type="http://schemas.openxmlformats.org/officeDocument/2006/relationships/tags" Target="../tags/tag31.xml"/><Relationship Id="rId4" Type="http://schemas.openxmlformats.org/officeDocument/2006/relationships/tags" Target="../tags/tag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custDataLst>
              <p:tags r:id="rId1"/>
            </p:custDataLst>
          </p:nvPr>
        </p:nvSpPr>
        <p:spPr/>
        <p:txBody>
          <a:bodyPr/>
          <a:lstStyle/>
          <a:p>
            <a:fld id="{46312DBB-ACAF-44B8-92B0-11D2D81277B3}" type="datetime1">
              <a:rPr lang="en-US" smtClean="0"/>
              <a:pPr/>
              <a:t>1/6/2019</a:t>
            </a:fld>
            <a:endParaRPr lang="en-US"/>
          </a:p>
        </p:txBody>
      </p:sp>
      <p:sp>
        <p:nvSpPr>
          <p:cNvPr id="6" name="Espace réservé du pied de page 5"/>
          <p:cNvSpPr>
            <a:spLocks noGrp="1"/>
          </p:cNvSpPr>
          <p:nvPr>
            <p:ph type="ftr" sz="quarter" idx="11"/>
            <p:custDataLst>
              <p:tags r:id="rId2"/>
            </p:custDataLst>
          </p:nvPr>
        </p:nvSpPr>
        <p:spPr/>
        <p:txBody>
          <a:bodyPr/>
          <a:lstStyle/>
          <a:p>
            <a:r>
              <a:rPr lang="en-US" smtClean="0"/>
              <a:t>asdf</a:t>
            </a:r>
            <a:endParaRPr lang="en-US" dirty="0"/>
          </a:p>
        </p:txBody>
      </p:sp>
      <p:sp>
        <p:nvSpPr>
          <p:cNvPr id="5" name="Espace réservé du numéro de diapositive 4"/>
          <p:cNvSpPr>
            <a:spLocks noGrp="1"/>
          </p:cNvSpPr>
          <p:nvPr>
            <p:ph type="sldNum" sz="quarter" idx="12"/>
            <p:custDataLst>
              <p:tags r:id="rId3"/>
            </p:custDataLst>
          </p:nvPr>
        </p:nvSpPr>
        <p:spPr/>
        <p:txBody>
          <a:bodyPr/>
          <a:lstStyle/>
          <a:p>
            <a:fld id="{1827D83A-55DF-465A-8BAC-990E7A5BFAE5}" type="slidenum">
              <a:rPr lang="en-US" smtClean="0"/>
              <a:pPr/>
              <a:t>1</a:t>
            </a:fld>
            <a:endParaRPr lang="en-US"/>
          </a:p>
        </p:txBody>
      </p:sp>
      <p:sp>
        <p:nvSpPr>
          <p:cNvPr id="9" name="Rectangle 8"/>
          <p:cNvSpPr/>
          <p:nvPr>
            <p:custDataLst>
              <p:tags r:id="rId4"/>
            </p:custDataLst>
          </p:nvPr>
        </p:nvSpPr>
        <p:spPr>
          <a:xfrm>
            <a:off x="719572" y="543654"/>
            <a:ext cx="7776864" cy="584775"/>
          </a:xfrm>
          <a:prstGeom prst="rect">
            <a:avLst/>
          </a:prstGeom>
        </p:spPr>
        <p:txBody>
          <a:bodyPr wrap="square">
            <a:spAutoFit/>
          </a:bodyPr>
          <a:lstStyle/>
          <a:p>
            <a:pPr lvl="0" algn="ctr"/>
            <a:endParaRPr lang="fr-CA" sz="3200" b="1" dirty="0">
              <a:solidFill>
                <a:srgbClr val="FFFF00"/>
              </a:solidFill>
              <a:latin typeface="Arial" panose="020B0604020202020204" pitchFamily="34" charset="0"/>
              <a:cs typeface="Arial" panose="020B0604020202020204" pitchFamily="34" charset="0"/>
            </a:endParaRPr>
          </a:p>
        </p:txBody>
      </p:sp>
      <p:sp>
        <p:nvSpPr>
          <p:cNvPr id="2" name="Rectangle 1"/>
          <p:cNvSpPr/>
          <p:nvPr>
            <p:custDataLst>
              <p:tags r:id="rId5"/>
            </p:custDataLst>
          </p:nvPr>
        </p:nvSpPr>
        <p:spPr>
          <a:xfrm>
            <a:off x="629469" y="543653"/>
            <a:ext cx="7992888" cy="646331"/>
          </a:xfrm>
          <a:prstGeom prst="rect">
            <a:avLst/>
          </a:prstGeom>
        </p:spPr>
        <p:txBody>
          <a:bodyPr wrap="square">
            <a:spAutoFit/>
          </a:bodyPr>
          <a:lstStyle/>
          <a:p>
            <a:pPr algn="ctr"/>
            <a:r>
              <a:rPr lang="fr-CA" sz="3600" b="1" u="sng" dirty="0">
                <a:solidFill>
                  <a:srgbClr val="FFC000"/>
                </a:solidFill>
              </a:rPr>
              <a:t>POURQUOI </a:t>
            </a:r>
            <a:r>
              <a:rPr lang="fr-CA" sz="3600" b="1" u="sng" dirty="0" smtClean="0">
                <a:solidFill>
                  <a:srgbClr val="FFC000"/>
                </a:solidFill>
              </a:rPr>
              <a:t>JEÛNER </a:t>
            </a:r>
            <a:r>
              <a:rPr lang="fr-CA" sz="3600" b="1" u="sng" dirty="0">
                <a:solidFill>
                  <a:srgbClr val="FFC000"/>
                </a:solidFill>
              </a:rPr>
              <a:t>ET </a:t>
            </a:r>
            <a:r>
              <a:rPr lang="fr-CA" sz="3600" b="1" u="sng" dirty="0" smtClean="0">
                <a:solidFill>
                  <a:srgbClr val="FFC000"/>
                </a:solidFill>
              </a:rPr>
              <a:t>PRIER? </a:t>
            </a:r>
            <a:endParaRPr lang="fr-CA" sz="3600" dirty="0">
              <a:solidFill>
                <a:srgbClr val="FFC000"/>
              </a:solidFill>
            </a:endParaRPr>
          </a:p>
        </p:txBody>
      </p:sp>
      <p:sp>
        <p:nvSpPr>
          <p:cNvPr id="10" name="ZoneTexte 9"/>
          <p:cNvSpPr txBox="1"/>
          <p:nvPr>
            <p:custDataLst>
              <p:tags r:id="rId6"/>
            </p:custDataLst>
          </p:nvPr>
        </p:nvSpPr>
        <p:spPr>
          <a:xfrm>
            <a:off x="323528" y="1340768"/>
            <a:ext cx="8424936" cy="2246769"/>
          </a:xfrm>
          <a:prstGeom prst="rect">
            <a:avLst/>
          </a:prstGeom>
          <a:noFill/>
        </p:spPr>
        <p:txBody>
          <a:bodyPr wrap="square" rtlCol="0">
            <a:spAutoFit/>
          </a:bodyPr>
          <a:lstStyle/>
          <a:p>
            <a:pPr algn="just"/>
            <a:r>
              <a:rPr lang="fr-CA" sz="2800" b="1" u="sng" dirty="0">
                <a:solidFill>
                  <a:srgbClr val="FFFF00"/>
                </a:solidFill>
              </a:rPr>
              <a:t>Le Jeûne dans la Bible</a:t>
            </a:r>
            <a:r>
              <a:rPr lang="fr-CA" sz="2800" b="1" dirty="0">
                <a:solidFill>
                  <a:srgbClr val="FFFF00"/>
                </a:solidFill>
              </a:rPr>
              <a:t> </a:t>
            </a:r>
            <a:r>
              <a:rPr lang="fr-CA" sz="2800" b="1" dirty="0"/>
              <a:t>: Consiste à se passer de nourriture afin de </a:t>
            </a:r>
            <a:r>
              <a:rPr lang="fr-CA" sz="2800" b="1" u="sng" dirty="0">
                <a:solidFill>
                  <a:srgbClr val="FFFF00"/>
                </a:solidFill>
              </a:rPr>
              <a:t>disposer entièrement notre cœur</a:t>
            </a:r>
            <a:r>
              <a:rPr lang="fr-CA" sz="2800" b="1" u="sng" dirty="0"/>
              <a:t> </a:t>
            </a:r>
            <a:r>
              <a:rPr lang="fr-CA" sz="2800" b="1" dirty="0"/>
              <a:t>dans le but de </a:t>
            </a:r>
            <a:r>
              <a:rPr lang="fr-CA" sz="2800" b="1" i="1" dirty="0">
                <a:solidFill>
                  <a:srgbClr val="FFFF00"/>
                </a:solidFill>
              </a:rPr>
              <a:t>rechercher la présence et la volonté de Dieu</a:t>
            </a:r>
            <a:r>
              <a:rPr lang="fr-CA" sz="2800" b="1" dirty="0"/>
              <a:t> pour une situation particulière ou pour une percée dans notre propre vie.</a:t>
            </a:r>
          </a:p>
        </p:txBody>
      </p:sp>
      <p:pic>
        <p:nvPicPr>
          <p:cNvPr id="3" name="Image 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11560" y="3908031"/>
            <a:ext cx="7848872" cy="2664903"/>
          </a:xfrm>
          <a:prstGeom prst="rect">
            <a:avLst/>
          </a:prstGeom>
        </p:spPr>
      </p:pic>
    </p:spTree>
    <p:extLst>
      <p:ext uri="{BB962C8B-B14F-4D97-AF65-F5344CB8AC3E}">
        <p14:creationId xmlns:p14="http://schemas.microsoft.com/office/powerpoint/2010/main" val="3257300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custDataLst>
              <p:tags r:id="rId1"/>
            </p:custDataLst>
          </p:nvPr>
        </p:nvSpPr>
        <p:spPr/>
        <p:txBody>
          <a:bodyPr/>
          <a:lstStyle/>
          <a:p>
            <a:fld id="{0BD4A3F0-5520-4A23-BFAC-8610E3DCF093}" type="datetime1">
              <a:rPr lang="en-US" smtClean="0"/>
              <a:pPr/>
              <a:t>1/6/2019</a:t>
            </a:fld>
            <a:endParaRPr lang="en-US"/>
          </a:p>
        </p:txBody>
      </p:sp>
      <p:sp>
        <p:nvSpPr>
          <p:cNvPr id="3" name="Espace réservé du pied de page 2"/>
          <p:cNvSpPr>
            <a:spLocks noGrp="1"/>
          </p:cNvSpPr>
          <p:nvPr>
            <p:ph type="ftr" sz="quarter" idx="11"/>
            <p:custDataLst>
              <p:tags r:id="rId2"/>
            </p:custDataLst>
          </p:nvPr>
        </p:nvSpPr>
        <p:spPr/>
        <p:txBody>
          <a:bodyPr/>
          <a:lstStyle/>
          <a:p>
            <a:r>
              <a:rPr lang="en-US" smtClean="0"/>
              <a:t>asdf</a:t>
            </a:r>
            <a:endParaRPr lang="en-US"/>
          </a:p>
        </p:txBody>
      </p:sp>
      <p:sp>
        <p:nvSpPr>
          <p:cNvPr id="4" name="Espace réservé du numéro de diapositive 3"/>
          <p:cNvSpPr>
            <a:spLocks noGrp="1"/>
          </p:cNvSpPr>
          <p:nvPr>
            <p:ph type="sldNum" sz="quarter" idx="12"/>
            <p:custDataLst>
              <p:tags r:id="rId3"/>
            </p:custDataLst>
          </p:nvPr>
        </p:nvSpPr>
        <p:spPr/>
        <p:txBody>
          <a:bodyPr/>
          <a:lstStyle/>
          <a:p>
            <a:fld id="{1827D83A-55DF-465A-8BAC-990E7A5BFAE5}" type="slidenum">
              <a:rPr lang="en-US" smtClean="0"/>
              <a:pPr/>
              <a:t>10</a:t>
            </a:fld>
            <a:endParaRPr lang="en-US"/>
          </a:p>
        </p:txBody>
      </p:sp>
      <p:pic>
        <p:nvPicPr>
          <p:cNvPr id="5" name="Image 4"/>
          <p:cNvPicPr>
            <a:picLocks noChangeAspect="1"/>
          </p:cNvPicPr>
          <p:nvPr>
            <p:custDataLst>
              <p:tags r:id="rId4"/>
            </p:custDataLst>
          </p:nvPr>
        </p:nvPicPr>
        <p:blipFill>
          <a:blip r:embed="rId7">
            <a:extLst>
              <a:ext uri="{28A0092B-C50C-407E-A947-70E740481C1C}">
                <a14:useLocalDpi xmlns:a14="http://schemas.microsoft.com/office/drawing/2010/main" val="0"/>
              </a:ext>
            </a:extLst>
          </a:blip>
          <a:stretch>
            <a:fillRect/>
          </a:stretch>
        </p:blipFill>
        <p:spPr>
          <a:xfrm>
            <a:off x="1995711" y="2996952"/>
            <a:ext cx="4896544" cy="3440106"/>
          </a:xfrm>
          <a:prstGeom prst="rect">
            <a:avLst/>
          </a:prstGeom>
        </p:spPr>
      </p:pic>
      <p:sp>
        <p:nvSpPr>
          <p:cNvPr id="6" name="Rectangle 5"/>
          <p:cNvSpPr/>
          <p:nvPr>
            <p:custDataLst>
              <p:tags r:id="rId5"/>
            </p:custDataLst>
          </p:nvPr>
        </p:nvSpPr>
        <p:spPr>
          <a:xfrm>
            <a:off x="323528" y="1124744"/>
            <a:ext cx="8424936" cy="954107"/>
          </a:xfrm>
          <a:prstGeom prst="rect">
            <a:avLst/>
          </a:prstGeom>
        </p:spPr>
        <p:txBody>
          <a:bodyPr wrap="square">
            <a:spAutoFit/>
          </a:bodyPr>
          <a:lstStyle/>
          <a:p>
            <a:pPr lvl="0" algn="just"/>
            <a:r>
              <a:rPr lang="fr-CA" sz="2800" b="1" dirty="0" smtClean="0"/>
              <a:t>Les </a:t>
            </a:r>
            <a:r>
              <a:rPr lang="fr-CA" sz="2800" b="1" dirty="0"/>
              <a:t>chaînes de l’esclavage de mauvaises habitudes destructrices </a:t>
            </a:r>
            <a:r>
              <a:rPr lang="fr-CA" sz="2800" b="1" dirty="0" smtClean="0"/>
              <a:t>se </a:t>
            </a:r>
            <a:r>
              <a:rPr lang="fr-CA" sz="2800" b="1" dirty="0"/>
              <a:t>briseront </a:t>
            </a:r>
            <a:r>
              <a:rPr lang="fr-CA" sz="2800" b="1" dirty="0" smtClean="0"/>
              <a:t>par </a:t>
            </a:r>
            <a:r>
              <a:rPr lang="fr-CA" sz="2800" b="1" dirty="0"/>
              <a:t>le jeûne et la prière!</a:t>
            </a:r>
          </a:p>
        </p:txBody>
      </p:sp>
    </p:spTree>
    <p:extLst>
      <p:ext uri="{BB962C8B-B14F-4D97-AF65-F5344CB8AC3E}">
        <p14:creationId xmlns:p14="http://schemas.microsoft.com/office/powerpoint/2010/main" val="3719061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1/6/2019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2</a:t>
            </a:fld>
            <a:endParaRPr lang="en-US"/>
          </a:p>
        </p:txBody>
      </p:sp>
      <p:sp>
        <p:nvSpPr>
          <p:cNvPr id="5" name="Rectangle 4"/>
          <p:cNvSpPr/>
          <p:nvPr/>
        </p:nvSpPr>
        <p:spPr>
          <a:xfrm>
            <a:off x="611560" y="764704"/>
            <a:ext cx="7848872" cy="2554545"/>
          </a:xfrm>
          <a:prstGeom prst="rect">
            <a:avLst/>
          </a:prstGeom>
        </p:spPr>
        <p:txBody>
          <a:bodyPr wrap="square">
            <a:spAutoFit/>
          </a:bodyPr>
          <a:lstStyle/>
          <a:p>
            <a:pPr algn="just"/>
            <a:r>
              <a:rPr lang="fr-CA" sz="3200" b="1" dirty="0"/>
              <a:t>Les disciples de Jésus recherchaient la volonté de Dieu avant de prendre des décisions importantes, surtout en ce qui concerne son Église. C’est ce que nous désirons faire en ce début d’année 2019 !</a:t>
            </a:r>
          </a:p>
        </p:txBody>
      </p:sp>
      <p:sp>
        <p:nvSpPr>
          <p:cNvPr id="6" name="Rectangle 5"/>
          <p:cNvSpPr/>
          <p:nvPr/>
        </p:nvSpPr>
        <p:spPr>
          <a:xfrm>
            <a:off x="611560" y="3645024"/>
            <a:ext cx="7848872" cy="1569660"/>
          </a:xfrm>
          <a:prstGeom prst="rect">
            <a:avLst/>
          </a:prstGeom>
        </p:spPr>
        <p:txBody>
          <a:bodyPr wrap="square">
            <a:spAutoFit/>
          </a:bodyPr>
          <a:lstStyle/>
          <a:p>
            <a:pPr algn="just"/>
            <a:r>
              <a:rPr lang="fr-CA" sz="3200" b="1" dirty="0"/>
              <a:t>Le jeûne n’était pas une option pour Jésus, elle doit faire partie intégrante de notre vie en tant que disciple. </a:t>
            </a:r>
            <a:endParaRPr lang="fr-CA" sz="3200" b="1" dirty="0">
              <a:solidFill>
                <a:srgbClr val="FFFF00"/>
              </a:solidFill>
            </a:endParaRPr>
          </a:p>
        </p:txBody>
      </p:sp>
    </p:spTree>
    <p:extLst>
      <p:ext uri="{BB962C8B-B14F-4D97-AF65-F5344CB8AC3E}">
        <p14:creationId xmlns:p14="http://schemas.microsoft.com/office/powerpoint/2010/main" val="223670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1/6/2019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3</a:t>
            </a:fld>
            <a:endParaRPr lang="en-US"/>
          </a:p>
        </p:txBody>
      </p:sp>
      <p:sp>
        <p:nvSpPr>
          <p:cNvPr id="7" name="Rectangle 6"/>
          <p:cNvSpPr/>
          <p:nvPr/>
        </p:nvSpPr>
        <p:spPr>
          <a:xfrm>
            <a:off x="345257" y="620688"/>
            <a:ext cx="8496944" cy="1938992"/>
          </a:xfrm>
          <a:prstGeom prst="rect">
            <a:avLst/>
          </a:prstGeom>
        </p:spPr>
        <p:txBody>
          <a:bodyPr wrap="square">
            <a:spAutoFit/>
          </a:bodyPr>
          <a:lstStyle/>
          <a:p>
            <a:pPr algn="just"/>
            <a:r>
              <a:rPr lang="fr-CA" sz="4000" b="1" dirty="0"/>
              <a:t>Jésus n’a jamais dit : « </a:t>
            </a:r>
            <a:r>
              <a:rPr lang="fr-CA" sz="4000" b="1" i="1" u="sng" dirty="0"/>
              <a:t>Si vous avez l’intention de jeûner</a:t>
            </a:r>
            <a:r>
              <a:rPr lang="fr-CA" sz="4000" b="1" dirty="0"/>
              <a:t> » mais plutôt : « </a:t>
            </a:r>
            <a:r>
              <a:rPr lang="fr-CA" sz="4000" b="1" u="sng" dirty="0">
                <a:solidFill>
                  <a:srgbClr val="FFC000"/>
                </a:solidFill>
              </a:rPr>
              <a:t>Lorsque vous jeûnez </a:t>
            </a:r>
            <a:r>
              <a:rPr lang="fr-CA" sz="4000" b="1" dirty="0"/>
              <a:t>». </a:t>
            </a:r>
            <a:r>
              <a:rPr lang="fr-CA" sz="3200" b="1" dirty="0" smtClean="0">
                <a:solidFill>
                  <a:srgbClr val="FFFF00"/>
                </a:solidFill>
              </a:rPr>
              <a:t>Mat</a:t>
            </a:r>
            <a:r>
              <a:rPr lang="fr-CA" sz="3200" b="1" dirty="0">
                <a:solidFill>
                  <a:srgbClr val="FFFF00"/>
                </a:solidFill>
              </a:rPr>
              <a:t>. 6 :</a:t>
            </a:r>
            <a:r>
              <a:rPr lang="fr-CA" sz="3200" b="1" dirty="0" smtClean="0">
                <a:solidFill>
                  <a:srgbClr val="FFFF00"/>
                </a:solidFill>
              </a:rPr>
              <a:t>16</a:t>
            </a:r>
            <a:endParaRPr lang="fr-CA" sz="3200" dirty="0">
              <a:solidFill>
                <a:srgbClr val="FFFF00"/>
              </a:solidFill>
            </a:endParaRPr>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3215" y="2842270"/>
            <a:ext cx="5581025" cy="3725334"/>
          </a:xfrm>
          <a:prstGeom prst="rect">
            <a:avLst/>
          </a:prstGeom>
        </p:spPr>
      </p:pic>
    </p:spTree>
    <p:extLst>
      <p:ext uri="{BB962C8B-B14F-4D97-AF65-F5344CB8AC3E}">
        <p14:creationId xmlns:p14="http://schemas.microsoft.com/office/powerpoint/2010/main" val="3171188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custDataLst>
              <p:tags r:id="rId1"/>
            </p:custDataLst>
          </p:nvPr>
        </p:nvSpPr>
        <p:spPr/>
        <p:txBody>
          <a:bodyPr/>
          <a:lstStyle/>
          <a:p>
            <a:fld id="{0BD4A3F0-5520-4A23-BFAC-8610E3DCF093}" type="datetime1">
              <a:rPr lang="en-US" smtClean="0"/>
              <a:pPr/>
              <a:t>1/6/2019</a:t>
            </a:fld>
            <a:endParaRPr lang="en-US"/>
          </a:p>
        </p:txBody>
      </p:sp>
      <p:sp>
        <p:nvSpPr>
          <p:cNvPr id="3" name="Espace réservé du pied de page 2"/>
          <p:cNvSpPr>
            <a:spLocks noGrp="1"/>
          </p:cNvSpPr>
          <p:nvPr>
            <p:ph type="ftr" sz="quarter" idx="11"/>
            <p:custDataLst>
              <p:tags r:id="rId2"/>
            </p:custDataLst>
          </p:nvPr>
        </p:nvSpPr>
        <p:spPr/>
        <p:txBody>
          <a:bodyPr/>
          <a:lstStyle/>
          <a:p>
            <a:r>
              <a:rPr lang="en-US" smtClean="0"/>
              <a:t>asdf</a:t>
            </a:r>
            <a:endParaRPr lang="en-US"/>
          </a:p>
        </p:txBody>
      </p:sp>
      <p:sp>
        <p:nvSpPr>
          <p:cNvPr id="4" name="Espace réservé du numéro de diapositive 3"/>
          <p:cNvSpPr>
            <a:spLocks noGrp="1"/>
          </p:cNvSpPr>
          <p:nvPr>
            <p:ph type="sldNum" sz="quarter" idx="12"/>
            <p:custDataLst>
              <p:tags r:id="rId3"/>
            </p:custDataLst>
          </p:nvPr>
        </p:nvSpPr>
        <p:spPr/>
        <p:txBody>
          <a:bodyPr/>
          <a:lstStyle/>
          <a:p>
            <a:fld id="{1827D83A-55DF-465A-8BAC-990E7A5BFAE5}" type="slidenum">
              <a:rPr lang="en-US" smtClean="0"/>
              <a:pPr/>
              <a:t>4</a:t>
            </a:fld>
            <a:endParaRPr lang="en-US"/>
          </a:p>
        </p:txBody>
      </p:sp>
      <p:sp>
        <p:nvSpPr>
          <p:cNvPr id="5" name="ZoneTexte 4"/>
          <p:cNvSpPr txBox="1"/>
          <p:nvPr>
            <p:custDataLst>
              <p:tags r:id="rId4"/>
            </p:custDataLst>
          </p:nvPr>
        </p:nvSpPr>
        <p:spPr>
          <a:xfrm>
            <a:off x="323528" y="500479"/>
            <a:ext cx="8496943" cy="1200329"/>
          </a:xfrm>
          <a:prstGeom prst="rect">
            <a:avLst/>
          </a:prstGeom>
          <a:noFill/>
        </p:spPr>
        <p:txBody>
          <a:bodyPr wrap="square" rtlCol="0">
            <a:spAutoFit/>
          </a:bodyPr>
          <a:lstStyle/>
          <a:p>
            <a:pPr algn="ctr"/>
            <a:r>
              <a:rPr lang="fr-CA" sz="3600" b="1" u="sng" dirty="0">
                <a:solidFill>
                  <a:srgbClr val="FFFF00"/>
                </a:solidFill>
              </a:rPr>
              <a:t>Nous pouvons </a:t>
            </a:r>
            <a:r>
              <a:rPr lang="fr-CA" sz="3600" b="1" u="sng" dirty="0" smtClean="0">
                <a:solidFill>
                  <a:srgbClr val="FFFF00"/>
                </a:solidFill>
              </a:rPr>
              <a:t>éprouver le besoin de jeûner et prier pour</a:t>
            </a:r>
            <a:r>
              <a:rPr lang="fr-CA" sz="3600" b="1" u="sng" dirty="0">
                <a:solidFill>
                  <a:srgbClr val="FFFF00"/>
                </a:solidFill>
              </a:rPr>
              <a:t> :</a:t>
            </a:r>
            <a:endParaRPr lang="fr-CA" sz="3600" dirty="0">
              <a:solidFill>
                <a:srgbClr val="FFFF00"/>
              </a:solidFill>
            </a:endParaRPr>
          </a:p>
        </p:txBody>
      </p:sp>
      <p:sp>
        <p:nvSpPr>
          <p:cNvPr id="6" name="ZoneTexte 5"/>
          <p:cNvSpPr txBox="1"/>
          <p:nvPr>
            <p:custDataLst>
              <p:tags r:id="rId5"/>
            </p:custDataLst>
          </p:nvPr>
        </p:nvSpPr>
        <p:spPr>
          <a:xfrm>
            <a:off x="226096" y="1928664"/>
            <a:ext cx="8401843" cy="1200329"/>
          </a:xfrm>
          <a:prstGeom prst="rect">
            <a:avLst/>
          </a:prstGeom>
          <a:noFill/>
        </p:spPr>
        <p:txBody>
          <a:bodyPr wrap="square" rtlCol="0">
            <a:spAutoFit/>
          </a:bodyPr>
          <a:lstStyle/>
          <a:p>
            <a:pPr lvl="0"/>
            <a:r>
              <a:rPr lang="fr-CA" sz="2400" b="1" dirty="0" smtClean="0"/>
              <a:t>1- </a:t>
            </a:r>
            <a:r>
              <a:rPr lang="fr-CA" sz="2400" b="1" dirty="0"/>
              <a:t>Être remplis et revitalisé par le Saint-Esprit pour le glorifier et accomplir sa volonté.</a:t>
            </a:r>
          </a:p>
          <a:p>
            <a:pPr lvl="0"/>
            <a:endParaRPr lang="fr-CA" sz="2400" b="1" dirty="0"/>
          </a:p>
        </p:txBody>
      </p:sp>
      <p:sp>
        <p:nvSpPr>
          <p:cNvPr id="7" name="ZoneTexte 6"/>
          <p:cNvSpPr txBox="1"/>
          <p:nvPr>
            <p:custDataLst>
              <p:tags r:id="rId6"/>
            </p:custDataLst>
          </p:nvPr>
        </p:nvSpPr>
        <p:spPr>
          <a:xfrm>
            <a:off x="230363" y="3128993"/>
            <a:ext cx="8496943" cy="461665"/>
          </a:xfrm>
          <a:prstGeom prst="rect">
            <a:avLst/>
          </a:prstGeom>
          <a:noFill/>
        </p:spPr>
        <p:txBody>
          <a:bodyPr wrap="square" rtlCol="0">
            <a:spAutoFit/>
          </a:bodyPr>
          <a:lstStyle/>
          <a:p>
            <a:pPr lvl="0"/>
            <a:r>
              <a:rPr lang="fr-CA" sz="2400" b="1" dirty="0" smtClean="0"/>
              <a:t>2- Résoudre </a:t>
            </a:r>
            <a:r>
              <a:rPr lang="fr-CA" sz="2400" b="1" dirty="0"/>
              <a:t>un ou des problèmes particuliers.</a:t>
            </a:r>
          </a:p>
        </p:txBody>
      </p:sp>
      <p:sp>
        <p:nvSpPr>
          <p:cNvPr id="8" name="ZoneTexte 7"/>
          <p:cNvSpPr txBox="1"/>
          <p:nvPr>
            <p:custDataLst>
              <p:tags r:id="rId7"/>
            </p:custDataLst>
          </p:nvPr>
        </p:nvSpPr>
        <p:spPr>
          <a:xfrm>
            <a:off x="230363" y="3861048"/>
            <a:ext cx="8399511" cy="830997"/>
          </a:xfrm>
          <a:prstGeom prst="rect">
            <a:avLst/>
          </a:prstGeom>
          <a:noFill/>
        </p:spPr>
        <p:txBody>
          <a:bodyPr wrap="square" rtlCol="0">
            <a:spAutoFit/>
          </a:bodyPr>
          <a:lstStyle/>
          <a:p>
            <a:pPr lvl="0"/>
            <a:r>
              <a:rPr lang="fr-CA" sz="2400" b="1" dirty="0" smtClean="0"/>
              <a:t>3- Une </a:t>
            </a:r>
            <a:r>
              <a:rPr lang="fr-CA" sz="2400" b="1" dirty="0"/>
              <a:t>réconciliation dans nos relations </a:t>
            </a:r>
            <a:r>
              <a:rPr lang="fr-CA" sz="2400" b="1" dirty="0" smtClean="0"/>
              <a:t>humaines. </a:t>
            </a:r>
          </a:p>
          <a:p>
            <a:pPr lvl="0"/>
            <a:r>
              <a:rPr lang="fr-CA" sz="2400" dirty="0">
                <a:solidFill>
                  <a:srgbClr val="FFC000"/>
                </a:solidFill>
              </a:rPr>
              <a:t> </a:t>
            </a:r>
            <a:r>
              <a:rPr lang="fr-CA" sz="2400" dirty="0" smtClean="0">
                <a:solidFill>
                  <a:srgbClr val="FFC000"/>
                </a:solidFill>
              </a:rPr>
              <a:t>              (Mariage</a:t>
            </a:r>
            <a:r>
              <a:rPr lang="fr-CA" sz="2400" dirty="0">
                <a:solidFill>
                  <a:srgbClr val="FFC000"/>
                </a:solidFill>
              </a:rPr>
              <a:t>, famille, travail, </a:t>
            </a:r>
            <a:r>
              <a:rPr lang="fr-CA" sz="2400" dirty="0" smtClean="0">
                <a:solidFill>
                  <a:srgbClr val="FFC000"/>
                </a:solidFill>
              </a:rPr>
              <a:t>interpersonnelles).</a:t>
            </a:r>
            <a:endParaRPr lang="fr-CA" sz="2400" dirty="0">
              <a:solidFill>
                <a:srgbClr val="FFC000"/>
              </a:solidFill>
            </a:endParaRPr>
          </a:p>
        </p:txBody>
      </p:sp>
      <p:sp>
        <p:nvSpPr>
          <p:cNvPr id="9" name="ZoneTexte 8"/>
          <p:cNvSpPr txBox="1"/>
          <p:nvPr>
            <p:custDataLst>
              <p:tags r:id="rId8"/>
            </p:custDataLst>
          </p:nvPr>
        </p:nvSpPr>
        <p:spPr>
          <a:xfrm>
            <a:off x="230363" y="4869160"/>
            <a:ext cx="8090320" cy="461665"/>
          </a:xfrm>
          <a:prstGeom prst="rect">
            <a:avLst/>
          </a:prstGeom>
          <a:noFill/>
        </p:spPr>
        <p:txBody>
          <a:bodyPr wrap="square" rtlCol="0">
            <a:spAutoFit/>
          </a:bodyPr>
          <a:lstStyle/>
          <a:p>
            <a:pPr lvl="0"/>
            <a:r>
              <a:rPr lang="fr-CA" sz="2400" b="1" dirty="0" smtClean="0"/>
              <a:t>4- Une </a:t>
            </a:r>
            <a:r>
              <a:rPr lang="fr-CA" sz="2400" b="1" dirty="0"/>
              <a:t>décision majeure à prendre dans notre vie.</a:t>
            </a:r>
          </a:p>
        </p:txBody>
      </p:sp>
      <p:sp>
        <p:nvSpPr>
          <p:cNvPr id="10" name="ZoneTexte 9"/>
          <p:cNvSpPr txBox="1"/>
          <p:nvPr>
            <p:custDataLst>
              <p:tags r:id="rId9"/>
            </p:custDataLst>
          </p:nvPr>
        </p:nvSpPr>
        <p:spPr>
          <a:xfrm>
            <a:off x="293837" y="5589240"/>
            <a:ext cx="5659434" cy="461665"/>
          </a:xfrm>
          <a:prstGeom prst="rect">
            <a:avLst/>
          </a:prstGeom>
          <a:noFill/>
        </p:spPr>
        <p:txBody>
          <a:bodyPr wrap="none" rtlCol="0">
            <a:spAutoFit/>
          </a:bodyPr>
          <a:lstStyle/>
          <a:p>
            <a:pPr lvl="0"/>
            <a:r>
              <a:rPr lang="fr-CA" sz="2400" b="1" dirty="0" smtClean="0"/>
              <a:t>5- Une </a:t>
            </a:r>
            <a:r>
              <a:rPr lang="fr-CA" sz="2400" b="1" dirty="0"/>
              <a:t>guérison physique ou émotionnelle</a:t>
            </a:r>
            <a:r>
              <a:rPr lang="fr-CA" b="1" dirty="0"/>
              <a:t>.</a:t>
            </a:r>
          </a:p>
        </p:txBody>
      </p:sp>
    </p:spTree>
    <p:extLst>
      <p:ext uri="{BB962C8B-B14F-4D97-AF65-F5344CB8AC3E}">
        <p14:creationId xmlns:p14="http://schemas.microsoft.com/office/powerpoint/2010/main" val="4094166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custDataLst>
              <p:tags r:id="rId1"/>
            </p:custDataLst>
          </p:nvPr>
        </p:nvSpPr>
        <p:spPr/>
        <p:txBody>
          <a:bodyPr/>
          <a:lstStyle/>
          <a:p>
            <a:fld id="{0BD4A3F0-5520-4A23-BFAC-8610E3DCF093}" type="datetime1">
              <a:rPr lang="en-US" smtClean="0"/>
              <a:pPr/>
              <a:t>1/6/2019</a:t>
            </a:fld>
            <a:endParaRPr lang="en-US"/>
          </a:p>
        </p:txBody>
      </p:sp>
      <p:sp>
        <p:nvSpPr>
          <p:cNvPr id="3" name="Espace réservé du pied de page 2"/>
          <p:cNvSpPr>
            <a:spLocks noGrp="1"/>
          </p:cNvSpPr>
          <p:nvPr>
            <p:ph type="ftr" sz="quarter" idx="11"/>
            <p:custDataLst>
              <p:tags r:id="rId2"/>
            </p:custDataLst>
          </p:nvPr>
        </p:nvSpPr>
        <p:spPr/>
        <p:txBody>
          <a:bodyPr/>
          <a:lstStyle/>
          <a:p>
            <a:r>
              <a:rPr lang="en-US" smtClean="0"/>
              <a:t>asdf</a:t>
            </a:r>
            <a:endParaRPr lang="en-US"/>
          </a:p>
        </p:txBody>
      </p:sp>
      <p:sp>
        <p:nvSpPr>
          <p:cNvPr id="4" name="Espace réservé du numéro de diapositive 3"/>
          <p:cNvSpPr>
            <a:spLocks noGrp="1"/>
          </p:cNvSpPr>
          <p:nvPr>
            <p:ph type="sldNum" sz="quarter" idx="12"/>
            <p:custDataLst>
              <p:tags r:id="rId3"/>
            </p:custDataLst>
          </p:nvPr>
        </p:nvSpPr>
        <p:spPr/>
        <p:txBody>
          <a:bodyPr/>
          <a:lstStyle/>
          <a:p>
            <a:fld id="{1827D83A-55DF-465A-8BAC-990E7A5BFAE5}" type="slidenum">
              <a:rPr lang="en-US" smtClean="0"/>
              <a:pPr/>
              <a:t>5</a:t>
            </a:fld>
            <a:endParaRPr lang="en-US"/>
          </a:p>
        </p:txBody>
      </p:sp>
      <p:sp>
        <p:nvSpPr>
          <p:cNvPr id="5" name="ZoneTexte 4"/>
          <p:cNvSpPr txBox="1"/>
          <p:nvPr>
            <p:custDataLst>
              <p:tags r:id="rId4"/>
            </p:custDataLst>
          </p:nvPr>
        </p:nvSpPr>
        <p:spPr>
          <a:xfrm>
            <a:off x="323528" y="500479"/>
            <a:ext cx="8496943" cy="1200329"/>
          </a:xfrm>
          <a:prstGeom prst="rect">
            <a:avLst/>
          </a:prstGeom>
          <a:noFill/>
        </p:spPr>
        <p:txBody>
          <a:bodyPr wrap="square" rtlCol="0">
            <a:spAutoFit/>
          </a:bodyPr>
          <a:lstStyle/>
          <a:p>
            <a:pPr algn="ctr"/>
            <a:r>
              <a:rPr lang="fr-CA" sz="3600" b="1" u="sng" dirty="0">
                <a:solidFill>
                  <a:srgbClr val="FFFF00"/>
                </a:solidFill>
              </a:rPr>
              <a:t>Nous pouvons </a:t>
            </a:r>
            <a:r>
              <a:rPr lang="fr-CA" sz="3600" b="1" u="sng" dirty="0" smtClean="0">
                <a:solidFill>
                  <a:srgbClr val="FFFF00"/>
                </a:solidFill>
              </a:rPr>
              <a:t>éprouver le besoin de jeûner et prier pour</a:t>
            </a:r>
            <a:r>
              <a:rPr lang="fr-CA" sz="3600" b="1" u="sng" dirty="0">
                <a:solidFill>
                  <a:srgbClr val="FFFF00"/>
                </a:solidFill>
              </a:rPr>
              <a:t> :</a:t>
            </a:r>
            <a:endParaRPr lang="fr-CA" sz="3600" dirty="0">
              <a:solidFill>
                <a:srgbClr val="FFFF00"/>
              </a:solidFill>
            </a:endParaRPr>
          </a:p>
        </p:txBody>
      </p:sp>
      <p:sp>
        <p:nvSpPr>
          <p:cNvPr id="6" name="ZoneTexte 5"/>
          <p:cNvSpPr txBox="1"/>
          <p:nvPr>
            <p:custDataLst>
              <p:tags r:id="rId5"/>
            </p:custDataLst>
          </p:nvPr>
        </p:nvSpPr>
        <p:spPr>
          <a:xfrm>
            <a:off x="371077" y="1988840"/>
            <a:ext cx="8401843" cy="954107"/>
          </a:xfrm>
          <a:prstGeom prst="rect">
            <a:avLst/>
          </a:prstGeom>
          <a:noFill/>
        </p:spPr>
        <p:txBody>
          <a:bodyPr wrap="square" rtlCol="0">
            <a:spAutoFit/>
          </a:bodyPr>
          <a:lstStyle/>
          <a:p>
            <a:pPr lvl="0"/>
            <a:r>
              <a:rPr lang="fr-CA" sz="2800" b="1" dirty="0" smtClean="0"/>
              <a:t>7- </a:t>
            </a:r>
            <a:r>
              <a:rPr lang="fr-CA" sz="2800" b="1" dirty="0"/>
              <a:t>Un temps pendant lequel Dieu révèle sa volonté, sa pensée, son plan à son église: </a:t>
            </a:r>
            <a:r>
              <a:rPr lang="fr-CA" sz="2800" b="1" dirty="0" smtClean="0"/>
              <a:t>   Actes </a:t>
            </a:r>
            <a:r>
              <a:rPr lang="fr-CA" sz="2800" b="1" dirty="0"/>
              <a:t>10 :</a:t>
            </a:r>
            <a:r>
              <a:rPr lang="fr-CA" sz="2800" b="1" dirty="0" smtClean="0"/>
              <a:t>9-18</a:t>
            </a:r>
            <a:endParaRPr lang="fr-CA" sz="2800" b="1" dirty="0"/>
          </a:p>
        </p:txBody>
      </p:sp>
      <p:sp>
        <p:nvSpPr>
          <p:cNvPr id="7" name="ZoneTexte 6"/>
          <p:cNvSpPr txBox="1"/>
          <p:nvPr>
            <p:custDataLst>
              <p:tags r:id="rId6"/>
            </p:custDataLst>
          </p:nvPr>
        </p:nvSpPr>
        <p:spPr>
          <a:xfrm>
            <a:off x="344437" y="3409950"/>
            <a:ext cx="8496943" cy="954107"/>
          </a:xfrm>
          <a:prstGeom prst="rect">
            <a:avLst/>
          </a:prstGeom>
          <a:noFill/>
        </p:spPr>
        <p:txBody>
          <a:bodyPr wrap="square" rtlCol="0">
            <a:spAutoFit/>
          </a:bodyPr>
          <a:lstStyle/>
          <a:p>
            <a:pPr lvl="0"/>
            <a:r>
              <a:rPr lang="fr-CA" sz="2800" b="1" dirty="0" smtClean="0"/>
              <a:t>8- </a:t>
            </a:r>
            <a:r>
              <a:rPr lang="fr-CA" sz="2800" b="1" dirty="0"/>
              <a:t>Un temps de préparation aux victoires de Dieu dans nos vies, dans nos familles et dans l’église</a:t>
            </a:r>
          </a:p>
        </p:txBody>
      </p:sp>
      <p:sp>
        <p:nvSpPr>
          <p:cNvPr id="9" name="ZoneTexte 8"/>
          <p:cNvSpPr txBox="1"/>
          <p:nvPr>
            <p:custDataLst>
              <p:tags r:id="rId7"/>
            </p:custDataLst>
          </p:nvPr>
        </p:nvSpPr>
        <p:spPr>
          <a:xfrm>
            <a:off x="323528" y="4725144"/>
            <a:ext cx="8090320" cy="1323439"/>
          </a:xfrm>
          <a:prstGeom prst="rect">
            <a:avLst/>
          </a:prstGeom>
          <a:noFill/>
        </p:spPr>
        <p:txBody>
          <a:bodyPr wrap="square" rtlCol="0">
            <a:spAutoFit/>
          </a:bodyPr>
          <a:lstStyle/>
          <a:p>
            <a:r>
              <a:rPr lang="fr-CA" sz="2800" b="1" dirty="0" smtClean="0"/>
              <a:t>9- </a:t>
            </a:r>
            <a:r>
              <a:rPr lang="fr-CA" sz="2800" b="1" dirty="0"/>
              <a:t>Saisir sa grâce toute suffisante dans des moments de tentation.</a:t>
            </a:r>
          </a:p>
          <a:p>
            <a:pPr lvl="0"/>
            <a:r>
              <a:rPr lang="fr-CA" sz="2400" b="1" dirty="0" smtClean="0"/>
              <a:t>.</a:t>
            </a:r>
            <a:endParaRPr lang="fr-CA" sz="2400" b="1" dirty="0"/>
          </a:p>
        </p:txBody>
      </p:sp>
    </p:spTree>
    <p:extLst>
      <p:ext uri="{BB962C8B-B14F-4D97-AF65-F5344CB8AC3E}">
        <p14:creationId xmlns:p14="http://schemas.microsoft.com/office/powerpoint/2010/main" val="3105087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custDataLst>
              <p:tags r:id="rId1"/>
            </p:custDataLst>
          </p:nvPr>
        </p:nvSpPr>
        <p:spPr/>
        <p:txBody>
          <a:bodyPr/>
          <a:lstStyle/>
          <a:p>
            <a:fld id="{0BD4A3F0-5520-4A23-BFAC-8610E3DCF093}" type="datetime1">
              <a:rPr lang="en-US" smtClean="0"/>
              <a:pPr/>
              <a:t>1/6/2019</a:t>
            </a:fld>
            <a:endParaRPr lang="en-US"/>
          </a:p>
        </p:txBody>
      </p:sp>
      <p:sp>
        <p:nvSpPr>
          <p:cNvPr id="3" name="Espace réservé du pied de page 2"/>
          <p:cNvSpPr>
            <a:spLocks noGrp="1"/>
          </p:cNvSpPr>
          <p:nvPr>
            <p:ph type="ftr" sz="quarter" idx="11"/>
            <p:custDataLst>
              <p:tags r:id="rId2"/>
            </p:custDataLst>
          </p:nvPr>
        </p:nvSpPr>
        <p:spPr/>
        <p:txBody>
          <a:bodyPr/>
          <a:lstStyle/>
          <a:p>
            <a:r>
              <a:rPr lang="en-US" smtClean="0"/>
              <a:t>asdf</a:t>
            </a:r>
            <a:endParaRPr lang="en-US"/>
          </a:p>
        </p:txBody>
      </p:sp>
      <p:sp>
        <p:nvSpPr>
          <p:cNvPr id="4" name="Espace réservé du numéro de diapositive 3"/>
          <p:cNvSpPr>
            <a:spLocks noGrp="1"/>
          </p:cNvSpPr>
          <p:nvPr>
            <p:ph type="sldNum" sz="quarter" idx="12"/>
            <p:custDataLst>
              <p:tags r:id="rId3"/>
            </p:custDataLst>
          </p:nvPr>
        </p:nvSpPr>
        <p:spPr/>
        <p:txBody>
          <a:bodyPr/>
          <a:lstStyle/>
          <a:p>
            <a:fld id="{1827D83A-55DF-465A-8BAC-990E7A5BFAE5}" type="slidenum">
              <a:rPr lang="en-US" smtClean="0"/>
              <a:pPr/>
              <a:t>6</a:t>
            </a:fld>
            <a:endParaRPr lang="en-US"/>
          </a:p>
        </p:txBody>
      </p:sp>
      <p:sp>
        <p:nvSpPr>
          <p:cNvPr id="6" name="ZoneTexte 5"/>
          <p:cNvSpPr txBox="1"/>
          <p:nvPr>
            <p:custDataLst>
              <p:tags r:id="rId4"/>
            </p:custDataLst>
          </p:nvPr>
        </p:nvSpPr>
        <p:spPr>
          <a:xfrm>
            <a:off x="277863" y="692696"/>
            <a:ext cx="8568952" cy="1384995"/>
          </a:xfrm>
          <a:prstGeom prst="rect">
            <a:avLst/>
          </a:prstGeom>
          <a:noFill/>
        </p:spPr>
        <p:txBody>
          <a:bodyPr wrap="square" rtlCol="0">
            <a:spAutoFit/>
          </a:bodyPr>
          <a:lstStyle/>
          <a:p>
            <a:pPr lvl="0" algn="just"/>
            <a:r>
              <a:rPr lang="fr-CA" sz="2800" b="1" dirty="0" smtClean="0"/>
              <a:t>Le </a:t>
            </a:r>
            <a:r>
              <a:rPr lang="fr-CA" sz="2800" b="1" dirty="0"/>
              <a:t>jeûne et la prière est un temps rapprochement vis à vis Dieu, que l'on consacre à rechercher sa présence, à se tenir devant lui, parce que j’ai soif de Lui. </a:t>
            </a:r>
            <a:r>
              <a:rPr lang="fr-CA" sz="2800" b="1" dirty="0">
                <a:solidFill>
                  <a:srgbClr val="FFFF00"/>
                </a:solidFill>
              </a:rPr>
              <a:t>Ps. 42:2-3</a:t>
            </a:r>
          </a:p>
        </p:txBody>
      </p:sp>
      <p:pic>
        <p:nvPicPr>
          <p:cNvPr id="5" name="Imag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45171" y="2780928"/>
            <a:ext cx="6408712" cy="3600882"/>
          </a:xfrm>
          <a:prstGeom prst="rect">
            <a:avLst/>
          </a:prstGeom>
        </p:spPr>
      </p:pic>
    </p:spTree>
    <p:extLst>
      <p:ext uri="{BB962C8B-B14F-4D97-AF65-F5344CB8AC3E}">
        <p14:creationId xmlns:p14="http://schemas.microsoft.com/office/powerpoint/2010/main" val="4236677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custDataLst>
              <p:tags r:id="rId1"/>
            </p:custDataLst>
          </p:nvPr>
        </p:nvSpPr>
        <p:spPr/>
        <p:txBody>
          <a:bodyPr/>
          <a:lstStyle/>
          <a:p>
            <a:fld id="{0BD4A3F0-5520-4A23-BFAC-8610E3DCF093}" type="datetime1">
              <a:rPr lang="en-US" smtClean="0"/>
              <a:pPr/>
              <a:t>1/6/2019</a:t>
            </a:fld>
            <a:endParaRPr lang="en-US"/>
          </a:p>
        </p:txBody>
      </p:sp>
      <p:sp>
        <p:nvSpPr>
          <p:cNvPr id="3" name="Espace réservé du pied de page 2"/>
          <p:cNvSpPr>
            <a:spLocks noGrp="1"/>
          </p:cNvSpPr>
          <p:nvPr>
            <p:ph type="ftr" sz="quarter" idx="11"/>
            <p:custDataLst>
              <p:tags r:id="rId2"/>
            </p:custDataLst>
          </p:nvPr>
        </p:nvSpPr>
        <p:spPr/>
        <p:txBody>
          <a:bodyPr/>
          <a:lstStyle/>
          <a:p>
            <a:r>
              <a:rPr lang="en-US" smtClean="0"/>
              <a:t>asdf</a:t>
            </a:r>
            <a:endParaRPr lang="en-US"/>
          </a:p>
        </p:txBody>
      </p:sp>
      <p:sp>
        <p:nvSpPr>
          <p:cNvPr id="4" name="Espace réservé du numéro de diapositive 3"/>
          <p:cNvSpPr>
            <a:spLocks noGrp="1"/>
          </p:cNvSpPr>
          <p:nvPr>
            <p:ph type="sldNum" sz="quarter" idx="12"/>
            <p:custDataLst>
              <p:tags r:id="rId3"/>
            </p:custDataLst>
          </p:nvPr>
        </p:nvSpPr>
        <p:spPr/>
        <p:txBody>
          <a:bodyPr/>
          <a:lstStyle/>
          <a:p>
            <a:fld id="{1827D83A-55DF-465A-8BAC-990E7A5BFAE5}" type="slidenum">
              <a:rPr lang="en-US" smtClean="0"/>
              <a:pPr/>
              <a:t>7</a:t>
            </a:fld>
            <a:endParaRPr lang="en-US"/>
          </a:p>
        </p:txBody>
      </p:sp>
      <p:sp>
        <p:nvSpPr>
          <p:cNvPr id="5" name="Rectangle 4"/>
          <p:cNvSpPr/>
          <p:nvPr>
            <p:custDataLst>
              <p:tags r:id="rId4"/>
            </p:custDataLst>
          </p:nvPr>
        </p:nvSpPr>
        <p:spPr>
          <a:xfrm>
            <a:off x="445815" y="3140968"/>
            <a:ext cx="8208912" cy="2831544"/>
          </a:xfrm>
          <a:prstGeom prst="rect">
            <a:avLst/>
          </a:prstGeom>
        </p:spPr>
        <p:txBody>
          <a:bodyPr wrap="square">
            <a:spAutoFit/>
          </a:bodyPr>
          <a:lstStyle/>
          <a:p>
            <a:r>
              <a:rPr lang="fr-CA" dirty="0"/>
              <a:t> </a:t>
            </a:r>
          </a:p>
          <a:p>
            <a:pPr algn="just"/>
            <a:r>
              <a:rPr lang="fr-CA" sz="3200" b="1" dirty="0">
                <a:solidFill>
                  <a:srgbClr val="FFFF00"/>
                </a:solidFill>
              </a:rPr>
              <a:t>2Chroniques 7:14</a:t>
            </a:r>
            <a:r>
              <a:rPr lang="fr-CA" sz="3200" dirty="0">
                <a:solidFill>
                  <a:srgbClr val="FFFF00"/>
                </a:solidFill>
              </a:rPr>
              <a:t> </a:t>
            </a:r>
            <a:r>
              <a:rPr lang="fr-CA" sz="3200" dirty="0"/>
              <a:t>si mon peuple sur qui est invoqué mon nom s’humilie, prie, et cherche ma face, et s’il se détourne de ses mauvaises voies — </a:t>
            </a:r>
            <a:r>
              <a:rPr lang="fr-CA" sz="3200" dirty="0">
                <a:solidFill>
                  <a:srgbClr val="FFC000"/>
                </a:solidFill>
              </a:rPr>
              <a:t>je l’exaucerai des cieux, je lui pardonnerai son péché, et je guérirai son pays</a:t>
            </a:r>
            <a:r>
              <a:rPr lang="fr-CA" sz="3200" dirty="0"/>
              <a:t>.</a:t>
            </a:r>
          </a:p>
        </p:txBody>
      </p:sp>
      <p:sp>
        <p:nvSpPr>
          <p:cNvPr id="6" name="Rectangle 5"/>
          <p:cNvSpPr/>
          <p:nvPr>
            <p:custDataLst>
              <p:tags r:id="rId5"/>
            </p:custDataLst>
          </p:nvPr>
        </p:nvSpPr>
        <p:spPr>
          <a:xfrm>
            <a:off x="445815" y="620688"/>
            <a:ext cx="8302649" cy="2246769"/>
          </a:xfrm>
          <a:prstGeom prst="rect">
            <a:avLst/>
          </a:prstGeom>
        </p:spPr>
        <p:txBody>
          <a:bodyPr wrap="square">
            <a:spAutoFit/>
          </a:bodyPr>
          <a:lstStyle/>
          <a:p>
            <a:pPr algn="just"/>
            <a:r>
              <a:rPr lang="fr-CA" sz="2800" b="1" dirty="0">
                <a:solidFill>
                  <a:srgbClr val="FFC000"/>
                </a:solidFill>
              </a:rPr>
              <a:t>Croyons simplement ce que la Parole de Dieu nous </a:t>
            </a:r>
            <a:r>
              <a:rPr lang="fr-CA" sz="2800" b="1" dirty="0" smtClean="0">
                <a:solidFill>
                  <a:srgbClr val="FFC000"/>
                </a:solidFill>
              </a:rPr>
              <a:t>déclare </a:t>
            </a:r>
            <a:r>
              <a:rPr lang="fr-CA" sz="2800" dirty="0" smtClean="0"/>
              <a:t>!</a:t>
            </a:r>
          </a:p>
          <a:p>
            <a:pPr algn="just"/>
            <a:endParaRPr lang="fr-CA" sz="2800" i="1" u="sng" dirty="0"/>
          </a:p>
          <a:p>
            <a:pPr algn="just"/>
            <a:r>
              <a:rPr lang="fr-CA" sz="2800" b="1" i="1" u="sng" dirty="0" smtClean="0">
                <a:solidFill>
                  <a:srgbClr val="FFFF00"/>
                </a:solidFill>
              </a:rPr>
              <a:t>Daniel </a:t>
            </a:r>
            <a:r>
              <a:rPr lang="fr-CA" sz="2800" b="1" i="1" u="sng" dirty="0">
                <a:solidFill>
                  <a:srgbClr val="FFFF00"/>
                </a:solidFill>
              </a:rPr>
              <a:t>a attendu 21 jours! Dieu a entendu sa requête dès le 1</a:t>
            </a:r>
            <a:r>
              <a:rPr lang="fr-CA" sz="2800" b="1" i="1" u="sng" baseline="30000" dirty="0">
                <a:solidFill>
                  <a:srgbClr val="FFFF00"/>
                </a:solidFill>
              </a:rPr>
              <a:t>er</a:t>
            </a:r>
            <a:r>
              <a:rPr lang="fr-CA" sz="2800" b="1" i="1" u="sng" dirty="0">
                <a:solidFill>
                  <a:srgbClr val="FFFF00"/>
                </a:solidFill>
              </a:rPr>
              <a:t> jour </a:t>
            </a:r>
            <a:r>
              <a:rPr lang="fr-CA" sz="2800" b="1" dirty="0">
                <a:solidFill>
                  <a:srgbClr val="FFFF00"/>
                </a:solidFill>
              </a:rPr>
              <a:t>!</a:t>
            </a:r>
          </a:p>
        </p:txBody>
      </p:sp>
    </p:spTree>
    <p:extLst>
      <p:ext uri="{BB962C8B-B14F-4D97-AF65-F5344CB8AC3E}">
        <p14:creationId xmlns:p14="http://schemas.microsoft.com/office/powerpoint/2010/main" val="20010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1/6/2019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8</a:t>
            </a:fld>
            <a:endParaRPr lang="en-US"/>
          </a:p>
        </p:txBody>
      </p:sp>
      <p:sp>
        <p:nvSpPr>
          <p:cNvPr id="5" name="Rectangle 4"/>
          <p:cNvSpPr/>
          <p:nvPr/>
        </p:nvSpPr>
        <p:spPr>
          <a:xfrm>
            <a:off x="251520" y="1124744"/>
            <a:ext cx="8640960" cy="4031873"/>
          </a:xfrm>
          <a:prstGeom prst="rect">
            <a:avLst/>
          </a:prstGeom>
        </p:spPr>
        <p:txBody>
          <a:bodyPr wrap="square">
            <a:spAutoFit/>
          </a:bodyPr>
          <a:lstStyle/>
          <a:p>
            <a:pPr algn="just"/>
            <a:r>
              <a:rPr lang="fr-CA" sz="3200" b="1" dirty="0">
                <a:solidFill>
                  <a:srgbClr val="FFFF00"/>
                </a:solidFill>
              </a:rPr>
              <a:t>Joël 2:</a:t>
            </a:r>
            <a:r>
              <a:rPr lang="fr-CA" sz="3200" dirty="0">
                <a:solidFill>
                  <a:srgbClr val="FFFF00"/>
                </a:solidFill>
              </a:rPr>
              <a:t> </a:t>
            </a:r>
            <a:r>
              <a:rPr lang="fr-CA" sz="3200" b="1" dirty="0">
                <a:solidFill>
                  <a:srgbClr val="FFFF00"/>
                </a:solidFill>
              </a:rPr>
              <a:t>12 </a:t>
            </a:r>
            <a:r>
              <a:rPr lang="fr-CA" sz="3200" b="1" dirty="0"/>
              <a:t>« Il est encore temps, maintenant, de revenir à moi, affirme le Seigneur. Faites-le de tout votre cœur : </a:t>
            </a:r>
            <a:r>
              <a:rPr lang="fr-CA" sz="3200" b="1" u="sng" dirty="0">
                <a:solidFill>
                  <a:srgbClr val="FFC000"/>
                </a:solidFill>
              </a:rPr>
              <a:t>jeûnez, pleurez et suppliez-moi</a:t>
            </a:r>
            <a:r>
              <a:rPr lang="fr-CA" sz="3200" b="1" dirty="0"/>
              <a:t>. 13 </a:t>
            </a:r>
            <a:r>
              <a:rPr lang="fr-CA" sz="3200" b="1" i="1" u="sng" dirty="0">
                <a:solidFill>
                  <a:srgbClr val="FFFF00"/>
                </a:solidFill>
              </a:rPr>
              <a:t>Il ne suffit pas de déchirer vos vêtements, c’est votre cœur qu’il faut changer</a:t>
            </a:r>
            <a:r>
              <a:rPr lang="fr-CA" sz="3200" b="1" dirty="0"/>
              <a:t>. » Oui, revenez au Seigneur, votre Dieu : Il est bienveillant et compatissant, patient et d’une immense bonté, toujours prête à renoncer à ses menaces.  </a:t>
            </a:r>
            <a:r>
              <a:rPr lang="fr-CA" dirty="0" err="1"/>
              <a:t>Bfc</a:t>
            </a:r>
            <a:endParaRPr lang="fr-CA" dirty="0"/>
          </a:p>
        </p:txBody>
      </p:sp>
    </p:spTree>
    <p:extLst>
      <p:ext uri="{BB962C8B-B14F-4D97-AF65-F5344CB8AC3E}">
        <p14:creationId xmlns:p14="http://schemas.microsoft.com/office/powerpoint/2010/main" val="24579146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1/6/2019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9</a:t>
            </a:fld>
            <a:endParaRPr lang="en-US"/>
          </a:p>
        </p:txBody>
      </p:sp>
      <p:sp>
        <p:nvSpPr>
          <p:cNvPr id="5" name="Rectangle 4"/>
          <p:cNvSpPr/>
          <p:nvPr/>
        </p:nvSpPr>
        <p:spPr>
          <a:xfrm>
            <a:off x="703387" y="563960"/>
            <a:ext cx="7560840" cy="2800767"/>
          </a:xfrm>
          <a:prstGeom prst="rect">
            <a:avLst/>
          </a:prstGeom>
        </p:spPr>
        <p:txBody>
          <a:bodyPr wrap="square">
            <a:spAutoFit/>
          </a:bodyPr>
          <a:lstStyle/>
          <a:p>
            <a:pPr algn="just"/>
            <a:r>
              <a:rPr lang="fr-CA" sz="4400" b="1" dirty="0"/>
              <a:t>Souvenons-vous que c’est à l’attitude d’un cœur qui le cherche sincèrement que Dieu répond avec sa bénédiction. </a:t>
            </a:r>
          </a:p>
        </p:txBody>
      </p:sp>
    </p:spTree>
    <p:extLst>
      <p:ext uri="{BB962C8B-B14F-4D97-AF65-F5344CB8AC3E}">
        <p14:creationId xmlns:p14="http://schemas.microsoft.com/office/powerpoint/2010/main" val="346202461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4"/>
</p:tagLst>
</file>

<file path=ppt/tags/tag11.xml><?xml version="1.0" encoding="utf-8"?>
<p:tagLst xmlns:a="http://schemas.openxmlformats.org/drawingml/2006/main" xmlns:r="http://schemas.openxmlformats.org/officeDocument/2006/relationships" xmlns:p="http://schemas.openxmlformats.org/presentationml/2006/main">
  <p:tag name="NUM" val="5"/>
</p:tagLst>
</file>

<file path=ppt/tags/tag12.xml><?xml version="1.0" encoding="utf-8"?>
<p:tagLst xmlns:a="http://schemas.openxmlformats.org/drawingml/2006/main" xmlns:r="http://schemas.openxmlformats.org/officeDocument/2006/relationships" xmlns:p="http://schemas.openxmlformats.org/presentationml/2006/main">
  <p:tag name="NUM" val="6"/>
</p:tagLst>
</file>

<file path=ppt/tags/tag13.xml><?xml version="1.0" encoding="utf-8"?>
<p:tagLst xmlns:a="http://schemas.openxmlformats.org/drawingml/2006/main" xmlns:r="http://schemas.openxmlformats.org/officeDocument/2006/relationships" xmlns:p="http://schemas.openxmlformats.org/presentationml/2006/main">
  <p:tag name="NUM" val="7"/>
</p:tagLst>
</file>

<file path=ppt/tags/tag14.xml><?xml version="1.0" encoding="utf-8"?>
<p:tagLst xmlns:a="http://schemas.openxmlformats.org/drawingml/2006/main" xmlns:r="http://schemas.openxmlformats.org/officeDocument/2006/relationships" xmlns:p="http://schemas.openxmlformats.org/presentationml/2006/main">
  <p:tag name="NUM" val="8"/>
</p:tagLst>
</file>

<file path=ppt/tags/tag15.xml><?xml version="1.0" encoding="utf-8"?>
<p:tagLst xmlns:a="http://schemas.openxmlformats.org/drawingml/2006/main" xmlns:r="http://schemas.openxmlformats.org/officeDocument/2006/relationships" xmlns:p="http://schemas.openxmlformats.org/presentationml/2006/main">
  <p:tag name="NUM" val="9"/>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4"/>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5"/>
</p:tagLst>
</file>

<file path=ppt/tags/tag21.xml><?xml version="1.0" encoding="utf-8"?>
<p:tagLst xmlns:a="http://schemas.openxmlformats.org/drawingml/2006/main" xmlns:r="http://schemas.openxmlformats.org/officeDocument/2006/relationships" xmlns:p="http://schemas.openxmlformats.org/presentationml/2006/main">
  <p:tag name="NUM" val="6"/>
</p:tagLst>
</file>

<file path=ppt/tags/tag22.xml><?xml version="1.0" encoding="utf-8"?>
<p:tagLst xmlns:a="http://schemas.openxmlformats.org/drawingml/2006/main" xmlns:r="http://schemas.openxmlformats.org/officeDocument/2006/relationships" xmlns:p="http://schemas.openxmlformats.org/presentationml/2006/main">
  <p:tag name="NUM" val="8"/>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1.xml><?xml version="1.0" encoding="utf-8"?>
<p:tagLst xmlns:a="http://schemas.openxmlformats.org/drawingml/2006/main" xmlns:r="http://schemas.openxmlformats.org/officeDocument/2006/relationships" xmlns:p="http://schemas.openxmlformats.org/presentationml/2006/main">
  <p:tag name="NUM" val="5"/>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3"/>
</p:tagLst>
</file>

<file path=ppt/tags/tag35.xml><?xml version="1.0" encoding="utf-8"?>
<p:tagLst xmlns:a="http://schemas.openxmlformats.org/drawingml/2006/main" xmlns:r="http://schemas.openxmlformats.org/officeDocument/2006/relationships" xmlns:p="http://schemas.openxmlformats.org/presentationml/2006/main">
  <p:tag name="NUM" val="4"/>
</p:tagLst>
</file>

<file path=ppt/tags/tag36.xml><?xml version="1.0" encoding="utf-8"?>
<p:tagLst xmlns:a="http://schemas.openxmlformats.org/drawingml/2006/main" xmlns:r="http://schemas.openxmlformats.org/officeDocument/2006/relationships" xmlns:p="http://schemas.openxmlformats.org/presentationml/2006/main">
  <p:tag name="NUM" val="5"/>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4"/>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Default Theme">
  <a:themeElements>
    <a:clrScheme name="salon">
      <a:dk1>
        <a:srgbClr val="3F3F3F"/>
      </a:dk1>
      <a:lt1>
        <a:srgbClr val="FFFFFF"/>
      </a:lt1>
      <a:dk2>
        <a:srgbClr val="7DAFC3"/>
      </a:dk2>
      <a:lt2>
        <a:srgbClr val="E5E4DF"/>
      </a:lt2>
      <a:accent1>
        <a:srgbClr val="7C959A"/>
      </a:accent1>
      <a:accent2>
        <a:srgbClr val="DB8631"/>
      </a:accent2>
      <a:accent3>
        <a:srgbClr val="E3CC5A"/>
      </a:accent3>
      <a:accent4>
        <a:srgbClr val="ACADA8"/>
      </a:accent4>
      <a:accent5>
        <a:srgbClr val="927C61"/>
      </a:accent5>
      <a:accent6>
        <a:srgbClr val="B3B435"/>
      </a:accent6>
      <a:hlink>
        <a:srgbClr val="0079A4"/>
      </a:hlink>
      <a:folHlink>
        <a:srgbClr val="595959"/>
      </a:folHlink>
    </a:clrScheme>
    <a:fontScheme name="salon">
      <a:majorFont>
        <a:latin typeface="Arial Black"/>
        <a:ea typeface=""/>
        <a:cs typeface=""/>
        <a:font script="Jpan" typeface="ＭＳ Ｐゴシック"/>
        <a:font script="Hang" typeface="HY견고딕"/>
        <a:font script="Hans" typeface="宋体"/>
        <a:font script="Hant" typeface="新細明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alon">
      <a:fillStyleLst>
        <a:solidFill>
          <a:schemeClr val="phClr"/>
        </a:solidFill>
        <a:gradFill rotWithShape="1">
          <a:gsLst>
            <a:gs pos="0">
              <a:schemeClr val="phClr">
                <a:tint val="45000"/>
                <a:satMod val="300000"/>
              </a:schemeClr>
            </a:gs>
            <a:gs pos="35000">
              <a:schemeClr val="phClr">
                <a:tint val="45000"/>
                <a:satMod val="300000"/>
              </a:schemeClr>
            </a:gs>
            <a:gs pos="69000">
              <a:schemeClr val="phClr">
                <a:tint val="45000"/>
                <a:satMod val="350000"/>
              </a:schemeClr>
            </a:gs>
            <a:gs pos="100000">
              <a:schemeClr val="phClr">
                <a:tint val="60000"/>
                <a:satMod val="350000"/>
              </a:schemeClr>
            </a:gs>
          </a:gsLst>
          <a:path path="circle">
            <a:fillToRect l="50000" t="50000" r="100000" b="100000"/>
          </a:path>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9525" cap="rnd" cmpd="sng" algn="ctr">
          <a:solidFill>
            <a:schemeClr val="phClr"/>
          </a:solidFill>
          <a:prstDash val="solid"/>
        </a:ln>
        <a:ln w="38475" cap="flat" cmpd="sng" algn="ctr">
          <a:solidFill>
            <a:schemeClr val="phClr"/>
          </a:solidFill>
          <a:prstDash val="solid"/>
        </a:ln>
        <a:ln w="54850" cap="flat" cmpd="sng" algn="ctr">
          <a:solidFill>
            <a:schemeClr val="phClr"/>
          </a:solidFill>
          <a:prstDash val="solid"/>
        </a:ln>
      </a:lnStyleLst>
      <a:effectStyleLst>
        <a:effectStyle>
          <a:effectLst>
            <a:outerShdw blurRad="50800" dist="25400" dir="5400000" rotWithShape="0">
              <a:srgbClr val="000000">
                <a:alpha val="55000"/>
              </a:srgbClr>
            </a:outerShdw>
          </a:effectLst>
        </a:effectStyle>
        <a:effectStyle>
          <a:effectLst>
            <a:outerShdw blurRad="50800" dist="25400" dir="5400000" rotWithShape="0">
              <a:srgbClr val="000000">
                <a:alpha val="44000"/>
              </a:srgbClr>
            </a:outerShdw>
          </a:effectLst>
        </a:effectStyle>
        <a:effectStyle>
          <a:effectLst>
            <a:outerShdw blurRad="50800" dist="25400" dir="5400000" rotWithShape="0">
              <a:srgbClr val="000000">
                <a:alpha val="55000"/>
              </a:srgbClr>
            </a:outerShdw>
          </a:effectLst>
          <a:scene3d>
            <a:camera prst="orthographicFront">
              <a:rot lat="0" lon="0" rev="0"/>
            </a:camera>
            <a:lightRig rig="brightRoom" dir="tl">
              <a:rot lat="0" lon="0" rev="3600000"/>
            </a:lightRig>
          </a:scene3d>
          <a:sp3d contourW="31750" prstMaterial="flat">
            <a:bevelT w="127000" h="254000" prst="angle"/>
            <a:contourClr>
              <a:schemeClr val="phClr">
                <a:shade val="20000"/>
              </a:schemeClr>
            </a:contourClr>
          </a:sp3d>
        </a:effectStyle>
      </a:effectStyleLst>
      <a:bgFillStyleLst>
        <a:solidFill>
          <a:schemeClr val="phClr"/>
        </a:solidFill>
        <a:gradFill rotWithShape="1">
          <a:gsLst>
            <a:gs pos="20000">
              <a:schemeClr val="phClr">
                <a:tint val="80000"/>
                <a:lumMod val="100000"/>
              </a:schemeClr>
            </a:gs>
            <a:gs pos="100000">
              <a:schemeClr val="phClr">
                <a:tint val="100000"/>
                <a:lumMod val="80000"/>
              </a:schemeClr>
            </a:gs>
          </a:gsLst>
          <a:path path="circle">
            <a:fillToRect l="50000" t="20000" r="100000" b="100000"/>
          </a:path>
        </a:gradFill>
        <a:gradFill rotWithShape="1">
          <a:gsLst>
            <a:gs pos="0">
              <a:schemeClr val="phClr">
                <a:tint val="100000"/>
                <a:lumMod val="100000"/>
              </a:schemeClr>
            </a:gs>
            <a:gs pos="100000">
              <a:schemeClr val="phClr">
                <a:shade val="100000"/>
                <a:lumMod val="60000"/>
              </a:schemeClr>
            </a:gs>
          </a:gsLst>
          <a:path path="circle">
            <a:fillToRect l="50000" t="20000" r="100000" b="10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1205</TotalTime>
  <Words>400</Words>
  <Application>Microsoft Office PowerPoint</Application>
  <PresentationFormat>Affichage à l'écran (4:3)</PresentationFormat>
  <Paragraphs>57</Paragraphs>
  <Slides>10</Slides>
  <Notes>1</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Default Theme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Luc</cp:lastModifiedBy>
  <cp:revision>109</cp:revision>
  <dcterms:created xsi:type="dcterms:W3CDTF">2014-10-11T19:27:41Z</dcterms:created>
  <dcterms:modified xsi:type="dcterms:W3CDTF">2019-01-06T13:51:29Z</dcterms:modified>
</cp:coreProperties>
</file>