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8FA677E-E02B-4F2B-8657-78B1718100C0}">
          <p14:sldIdLst>
            <p14:sldId id="256"/>
            <p14:sldId id="258"/>
            <p14:sldId id="257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00"/>
    <a:srgbClr val="254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76" d="100"/>
          <a:sy n="76" d="100"/>
        </p:scale>
        <p:origin x="1356" y="7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C36D5-3FF6-44F6-8A56-FBE6F2F969E1}" type="datetimeFigureOut">
              <a:rPr lang="fr-CA" smtClean="0"/>
              <a:t>2019-03-12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9E1A-DC43-4706-805D-A68F2C6FAA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97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09E1A-DC43-4706-805D-A68F2C6FAA42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839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2DBB-ACAF-44B8-92B0-11D2D81277B3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2355-FE8C-4319-AEAA-177477E9C050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B90-DDF2-42F6-8146-5C5C20AAC0FD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13FD-3395-4121-B0FC-EF24557740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9948E8-D66E-4B79-AB42-A710227649D6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CA935AB-7D8C-42E8-9663-DE05755A2BA2}" type="datetime1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3F0-5520-4A23-BFAC-8610E3DCF093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4A5-83C2-40AB-851E-9C7C0F476288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B4A5-83C2-40AB-851E-9C7C0F476288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D83A-55DF-465A-8BAC-990E7A5BFA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2DBB-ACAF-44B8-92B0-11D2D81277B3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5576" y="7964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fr-C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372029"/>
            <a:ext cx="6011436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600" b="1" u="sng" dirty="0">
                <a:latin typeface="Arial" panose="020B0604020202020204" pitchFamily="34" charset="0"/>
                <a:ea typeface="Calibri" panose="020F0502020204030204" pitchFamily="34" charset="0"/>
              </a:rPr>
              <a:t>Les adorateurs que le Père demande</a:t>
            </a:r>
            <a:endParaRPr lang="fr-CA" sz="3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76" y="177281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3F0-5520-4A23-BFAC-8610E3DCF093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3600" b="1" dirty="0">
                <a:solidFill>
                  <a:srgbClr val="FFFF00"/>
                </a:solidFill>
              </a:rPr>
              <a:t>Jean 4 : 23  </a:t>
            </a:r>
            <a:r>
              <a:rPr lang="fr-CA" sz="3600" b="1" dirty="0"/>
              <a:t>Mais l’heure vient, et elle est déjà venue, où les vrais adorateurs adoreront le Père en esprit et en vérité ; car ce sont là </a:t>
            </a:r>
            <a:r>
              <a:rPr lang="fr-CA" sz="3600" b="1" u="sng" dirty="0">
                <a:solidFill>
                  <a:srgbClr val="FFC000"/>
                </a:solidFill>
              </a:rPr>
              <a:t>les adorateurs que le Père demande</a:t>
            </a:r>
            <a:r>
              <a:rPr lang="fr-CA" sz="3600" b="1" dirty="0"/>
              <a:t>. </a:t>
            </a:r>
            <a:r>
              <a:rPr lang="fr-CA" sz="3600" b="1" dirty="0">
                <a:solidFill>
                  <a:srgbClr val="FFFF00"/>
                </a:solidFill>
              </a:rPr>
              <a:t>24</a:t>
            </a:r>
            <a:r>
              <a:rPr lang="fr-CA" sz="3600" b="1" dirty="0"/>
              <a:t>  Dieu est Esprit, et il faut que ceux qui l’adorent </a:t>
            </a:r>
            <a:r>
              <a:rPr lang="fr-CA" sz="3600" b="1" u="sng" dirty="0" err="1">
                <a:solidFill>
                  <a:srgbClr val="FFC000"/>
                </a:solidFill>
              </a:rPr>
              <a:t>l’adorent</a:t>
            </a:r>
            <a:r>
              <a:rPr lang="fr-CA" sz="3600" b="1" u="sng" dirty="0">
                <a:solidFill>
                  <a:srgbClr val="FFC000"/>
                </a:solidFill>
              </a:rPr>
              <a:t> en esprit et en vérité</a:t>
            </a:r>
            <a:r>
              <a:rPr lang="fr-CA" sz="3600" b="1" dirty="0"/>
              <a:t>.</a:t>
            </a:r>
            <a:r>
              <a:rPr lang="fr-CA" sz="2800" b="1" dirty="0"/>
              <a:t> </a:t>
            </a:r>
            <a:r>
              <a:rPr lang="fr-CA" b="1" dirty="0" err="1"/>
              <a:t>Lsg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2771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3F0-5520-4A23-BFAC-8610E3DCF093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229" y="2204864"/>
            <a:ext cx="5360344" cy="3820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69269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2800" b="1" dirty="0">
                <a:latin typeface="Arial" panose="020B0604020202020204" pitchFamily="34" charset="0"/>
                <a:ea typeface="Calibri" panose="020F0502020204030204" pitchFamily="34" charset="0"/>
              </a:rPr>
              <a:t>Quel face à face, quel merveilleux cœur à cœur de Jésus avec cette femme Samaritaine.</a:t>
            </a:r>
            <a:endParaRPr lang="fr-CA" sz="2800" b="1" dirty="0"/>
          </a:p>
        </p:txBody>
      </p:sp>
    </p:spTree>
    <p:extLst>
      <p:ext uri="{BB962C8B-B14F-4D97-AF65-F5344CB8AC3E}">
        <p14:creationId xmlns:p14="http://schemas.microsoft.com/office/powerpoint/2010/main" val="23933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A3F0-5520-4A23-BFAC-8610E3DCF093}" type="datetime1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D83A-55DF-465A-8BAC-990E7A5BFAE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554593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3600" b="1" dirty="0">
                <a:solidFill>
                  <a:srgbClr val="FFFF00"/>
                </a:solidFill>
              </a:rPr>
              <a:t>Parole de vie </a:t>
            </a:r>
            <a:r>
              <a:rPr lang="fr-CA" sz="3600" b="1" dirty="0"/>
              <a:t>: « </a:t>
            </a:r>
            <a:r>
              <a:rPr lang="fr-CA" sz="3600" b="1" dirty="0">
                <a:solidFill>
                  <a:srgbClr val="FFFF00"/>
                </a:solidFill>
              </a:rPr>
              <a:t>23</a:t>
            </a:r>
            <a:r>
              <a:rPr lang="fr-CA" sz="3600" b="1" dirty="0"/>
              <a:t> Mais le moment arrive, et c’est maintenant, où </a:t>
            </a:r>
            <a:r>
              <a:rPr lang="fr-CA" sz="3600" b="1" u="sng" dirty="0">
                <a:solidFill>
                  <a:srgbClr val="FFC000"/>
                </a:solidFill>
              </a:rPr>
              <a:t>Dieu donne son Esprit</a:t>
            </a:r>
            <a:r>
              <a:rPr lang="fr-CA" sz="3600" b="1" dirty="0"/>
              <a:t>. Alors ceux qui adorent vraiment le Père vont</a:t>
            </a:r>
            <a:r>
              <a:rPr lang="fr-CA" sz="3600" b="1" dirty="0">
                <a:solidFill>
                  <a:srgbClr val="FFC000"/>
                </a:solidFill>
              </a:rPr>
              <a:t> </a:t>
            </a:r>
            <a:r>
              <a:rPr lang="fr-CA" sz="3600" b="1" u="sng" dirty="0">
                <a:solidFill>
                  <a:srgbClr val="FFC000"/>
                </a:solidFill>
              </a:rPr>
              <a:t>l’adorer avec l’aide de l’Esprit Saint</a:t>
            </a:r>
            <a:r>
              <a:rPr lang="fr-CA" sz="3600" b="1" dirty="0">
                <a:solidFill>
                  <a:srgbClr val="FFC000"/>
                </a:solidFill>
              </a:rPr>
              <a:t> </a:t>
            </a:r>
            <a:r>
              <a:rPr lang="fr-CA" sz="3600" b="1" dirty="0"/>
              <a:t>et comme le Fils l’a montré. Oui, </a:t>
            </a:r>
            <a:r>
              <a:rPr lang="fr-CA" sz="3600" b="1" i="1" u="sng" dirty="0">
                <a:solidFill>
                  <a:srgbClr val="FFC000"/>
                </a:solidFill>
              </a:rPr>
              <a:t>le Père cherche des gens qui l’adorent de cette façon</a:t>
            </a:r>
            <a:r>
              <a:rPr lang="fr-CA" sz="3600" b="1" dirty="0"/>
              <a:t>. </a:t>
            </a:r>
            <a:r>
              <a:rPr lang="fr-CA" sz="3600" b="1" dirty="0">
                <a:solidFill>
                  <a:srgbClr val="FFFF00"/>
                </a:solidFill>
              </a:rPr>
              <a:t>24</a:t>
            </a:r>
            <a:r>
              <a:rPr lang="fr-CA" sz="3600" b="1" dirty="0"/>
              <a:t> Ils doivent </a:t>
            </a:r>
            <a:r>
              <a:rPr lang="fr-CA" sz="3600" b="1" i="1" u="sng" dirty="0">
                <a:solidFill>
                  <a:srgbClr val="FFC000"/>
                </a:solidFill>
              </a:rPr>
              <a:t>l’adorer avec l’aide de l’Esprit Saint</a:t>
            </a:r>
            <a:r>
              <a:rPr lang="fr-CA" sz="3600" b="1" dirty="0"/>
              <a:t> et comme le Fils l’a montré. »</a:t>
            </a:r>
          </a:p>
        </p:txBody>
      </p:sp>
    </p:spTree>
    <p:extLst>
      <p:ext uri="{BB962C8B-B14F-4D97-AF65-F5344CB8AC3E}">
        <p14:creationId xmlns:p14="http://schemas.microsoft.com/office/powerpoint/2010/main" val="273537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Theme">
  <a:themeElements>
    <a:clrScheme name="salon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salon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lo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558</TotalTime>
  <Words>166</Words>
  <Application>Microsoft Office PowerPoint</Application>
  <PresentationFormat>Affichage à l'écran (4:3)</PresentationFormat>
  <Paragraphs>17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Candara</vt:lpstr>
      <vt:lpstr>Default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Informatique LD</cp:lastModifiedBy>
  <cp:revision>56</cp:revision>
  <dcterms:created xsi:type="dcterms:W3CDTF">2014-10-11T19:27:41Z</dcterms:created>
  <dcterms:modified xsi:type="dcterms:W3CDTF">2019-03-12T13:45:04Z</dcterms:modified>
</cp:coreProperties>
</file>