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0"/>
  </p:notesMasterIdLst>
  <p:sldIdLst>
    <p:sldId id="257" r:id="rId2"/>
    <p:sldId id="258" r:id="rId3"/>
    <p:sldId id="259" r:id="rId4"/>
    <p:sldId id="260" r:id="rId5"/>
    <p:sldId id="261" r:id="rId6"/>
    <p:sldId id="262" r:id="rId7"/>
    <p:sldId id="263" r:id="rId8"/>
    <p:sldId id="264"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xmlns="">
        <p14:section name="Section par défaut" id="{38FA677E-E02B-4F2B-8657-78B1718100C0}">
          <p14:sldIdLst>
            <p14:sldId id="257"/>
            <p14:sldId id="258"/>
            <p14:sldId id="259"/>
            <p14:sldId id="260"/>
            <p14:sldId id="261"/>
            <p14:sldId id="262"/>
            <p14:sldId id="263"/>
            <p14:sldId id="264"/>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0000"/>
    <a:srgbClr val="254451"/>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636" autoAdjust="0"/>
  </p:normalViewPr>
  <p:slideViewPr>
    <p:cSldViewPr>
      <p:cViewPr>
        <p:scale>
          <a:sx n="100" d="100"/>
          <a:sy n="100" d="100"/>
        </p:scale>
        <p:origin x="-660" y="61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9EC36D5-3FF6-44F6-8A56-FBE6F2F969E1}" type="datetimeFigureOut">
              <a:rPr lang="fr-CA" smtClean="0"/>
              <a:pPr/>
              <a:t>2018-11-25</a:t>
            </a:fld>
            <a:endParaRPr lang="fr-CA"/>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CA"/>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CA"/>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4609E1A-DC43-4706-805D-A68F2C6FAA42}" type="slidenum">
              <a:rPr lang="fr-CA" smtClean="0"/>
              <a:pPr/>
              <a:t>‹N°›</a:t>
            </a:fld>
            <a:endParaRPr lang="fr-CA"/>
          </a:p>
        </p:txBody>
      </p:sp>
    </p:spTree>
    <p:extLst>
      <p:ext uri="{BB962C8B-B14F-4D97-AF65-F5344CB8AC3E}">
        <p14:creationId xmlns:p14="http://schemas.microsoft.com/office/powerpoint/2010/main" xmlns="" val="409897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A" dirty="0"/>
          </a:p>
        </p:txBody>
      </p:sp>
      <p:sp>
        <p:nvSpPr>
          <p:cNvPr id="4" name="Espace réservé du numéro de diapositive 3"/>
          <p:cNvSpPr>
            <a:spLocks noGrp="1"/>
          </p:cNvSpPr>
          <p:nvPr>
            <p:ph type="sldNum" sz="quarter" idx="10"/>
          </p:nvPr>
        </p:nvSpPr>
        <p:spPr/>
        <p:txBody>
          <a:bodyPr/>
          <a:lstStyle/>
          <a:p>
            <a:fld id="{44609E1A-DC43-4706-805D-A68F2C6FAA42}" type="slidenum">
              <a:rPr lang="fr-CA" smtClean="0"/>
              <a:pPr/>
              <a:t>7</a:t>
            </a:fld>
            <a:endParaRPr lang="fr-CA"/>
          </a:p>
        </p:txBody>
      </p:sp>
    </p:spTree>
    <p:extLst>
      <p:ext uri="{BB962C8B-B14F-4D97-AF65-F5344CB8AC3E}">
        <p14:creationId xmlns:p14="http://schemas.microsoft.com/office/powerpoint/2010/main" xmlns="" val="5912287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06020"/>
            <a:ext cx="6172199" cy="2251579"/>
          </a:xfrm>
        </p:spPr>
        <p:txBody>
          <a:bodyPr lIns="0" rIns="0" anchor="t">
            <a:noAutofit/>
          </a:bodyPr>
          <a:lstStyle>
            <a:lvl1pPr>
              <a:defRPr sz="6600"/>
            </a:lvl1pPr>
          </a:lstStyle>
          <a:p>
            <a:r>
              <a:rPr lang="fr-FR" smtClean="0"/>
              <a:t>Modifiez le style du titre</a:t>
            </a:r>
            <a:endParaRPr lang="en-US" dirty="0"/>
          </a:p>
        </p:txBody>
      </p:sp>
      <p:sp>
        <p:nvSpPr>
          <p:cNvPr id="3" name="Subtitle 2"/>
          <p:cNvSpPr>
            <a:spLocks noGrp="1"/>
          </p:cNvSpPr>
          <p:nvPr>
            <p:ph type="subTitle" idx="1"/>
          </p:nvPr>
        </p:nvSpPr>
        <p:spPr>
          <a:xfrm>
            <a:off x="1066800" y="3905864"/>
            <a:ext cx="6172200" cy="1123336"/>
          </a:xfrm>
        </p:spPr>
        <p:txBody>
          <a:bodyPr>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en-US" dirty="0"/>
          </a:p>
        </p:txBody>
      </p:sp>
      <p:sp>
        <p:nvSpPr>
          <p:cNvPr id="7" name="Date Placeholder 6"/>
          <p:cNvSpPr>
            <a:spLocks noGrp="1"/>
          </p:cNvSpPr>
          <p:nvPr>
            <p:ph type="dt" sz="half" idx="10"/>
          </p:nvPr>
        </p:nvSpPr>
        <p:spPr/>
        <p:txBody>
          <a:bodyPr/>
          <a:lstStyle/>
          <a:p>
            <a:fld id="{46312DBB-ACAF-44B8-92B0-11D2D81277B3}" type="datetime1">
              <a:rPr lang="en-US" smtClean="0"/>
              <a:pPr/>
              <a:t>11/25/2018</a:t>
            </a:fld>
            <a:endParaRPr lang="en-US"/>
          </a:p>
        </p:txBody>
      </p:sp>
      <p:sp>
        <p:nvSpPr>
          <p:cNvPr id="8" name="Slide Number Placeholder 7"/>
          <p:cNvSpPr>
            <a:spLocks noGrp="1"/>
          </p:cNvSpPr>
          <p:nvPr>
            <p:ph type="sldNum" sz="quarter" idx="11"/>
          </p:nvPr>
        </p:nvSpPr>
        <p:spPr/>
        <p:txBody>
          <a:bodyPr/>
          <a:lstStyle/>
          <a:p>
            <a:fld id="{1827D83A-55DF-465A-8BAC-990E7A5BFAE5}" type="slidenum">
              <a:rPr lang="en-US" smtClean="0"/>
              <a:pPr/>
              <a:t>‹N°›</a:t>
            </a:fld>
            <a:endParaRPr lang="en-US"/>
          </a:p>
        </p:txBody>
      </p:sp>
      <p:sp>
        <p:nvSpPr>
          <p:cNvPr id="9" name="Footer Placeholder 8"/>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3454400" y="1554480"/>
            <a:ext cx="4222308" cy="3886202"/>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199F2355-FE8C-4319-AEAA-177477E9C050}" type="datetime1">
              <a:rPr lang="en-US" smtClean="0"/>
              <a:pPr/>
              <a:t>11/25/2018</a:t>
            </a:fld>
            <a:endParaRPr lang="en-US"/>
          </a:p>
        </p:txBody>
      </p:sp>
      <p:sp>
        <p:nvSpPr>
          <p:cNvPr id="5" name="Footer Placeholder 4"/>
          <p:cNvSpPr>
            <a:spLocks noGrp="1"/>
          </p:cNvSpPr>
          <p:nvPr>
            <p:ph type="ftr" sz="quarter" idx="11"/>
          </p:nvPr>
        </p:nvSpPr>
        <p:spPr/>
        <p:txBody>
          <a:bodyPr/>
          <a:lstStyle/>
          <a:p>
            <a:r>
              <a:rPr lang="en-US" smtClean="0"/>
              <a:t>asdf</a:t>
            </a:r>
            <a:endParaRPr lang="en-US"/>
          </a:p>
        </p:txBody>
      </p:sp>
      <p:sp>
        <p:nvSpPr>
          <p:cNvPr id="6" name="Slide Number Placeholder 5"/>
          <p:cNvSpPr>
            <a:spLocks noGrp="1"/>
          </p:cNvSpPr>
          <p:nvPr>
            <p:ph type="sldNum" sz="quarter" idx="12"/>
          </p:nvPr>
        </p:nvSpPr>
        <p:spPr/>
        <p:txBody>
          <a:bodyPr/>
          <a:lstStyle/>
          <a:p>
            <a:fld id="{1827D83A-55DF-465A-8BAC-990E7A5BFAE5}"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69848" y="1554480"/>
            <a:ext cx="2075688" cy="3886200"/>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3456432" y="1554480"/>
            <a:ext cx="4224528" cy="3886200"/>
          </a:xfrm>
        </p:spPr>
        <p:txBody>
          <a:bodyPr vert="eaVert"/>
          <a:lstStyle>
            <a:lvl1pPr algn="l">
              <a:defRPr/>
            </a:lvl1pPr>
            <a:lvl2pPr algn="l">
              <a:defRPr/>
            </a:lvl2pPr>
            <a:lvl3pPr algn="l">
              <a:defRPr/>
            </a:lvl3pPr>
            <a:lvl4pPr algn="l">
              <a:defRPr/>
            </a:lvl4pPr>
            <a:lvl5pPr algn="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4" name="Date Placeholder 3"/>
          <p:cNvSpPr>
            <a:spLocks noGrp="1"/>
          </p:cNvSpPr>
          <p:nvPr>
            <p:ph type="dt" sz="half" idx="10"/>
          </p:nvPr>
        </p:nvSpPr>
        <p:spPr/>
        <p:txBody>
          <a:bodyPr/>
          <a:lstStyle/>
          <a:p>
            <a:fld id="{15950B90-DDF2-42F6-8146-5C5C20AAC0FD}" type="datetime1">
              <a:rPr lang="en-US" smtClean="0"/>
              <a:pPr/>
              <a:t>11/25/2018</a:t>
            </a:fld>
            <a:endParaRPr lang="en-US"/>
          </a:p>
        </p:txBody>
      </p:sp>
      <p:sp>
        <p:nvSpPr>
          <p:cNvPr id="5" name="Footer Placeholder 4"/>
          <p:cNvSpPr>
            <a:spLocks noGrp="1"/>
          </p:cNvSpPr>
          <p:nvPr>
            <p:ph type="ftr" sz="quarter" idx="11"/>
          </p:nvPr>
        </p:nvSpPr>
        <p:spPr/>
        <p:txBody>
          <a:bodyPr/>
          <a:lstStyle/>
          <a:p>
            <a:r>
              <a:rPr lang="en-US" smtClean="0"/>
              <a:t>asdf</a:t>
            </a:r>
            <a:endParaRPr lang="en-US"/>
          </a:p>
        </p:txBody>
      </p:sp>
      <p:sp>
        <p:nvSpPr>
          <p:cNvPr id="6" name="Slide Number Placeholder 5"/>
          <p:cNvSpPr>
            <a:spLocks noGrp="1"/>
          </p:cNvSpPr>
          <p:nvPr>
            <p:ph type="sldNum" sz="quarter" idx="12"/>
          </p:nvPr>
        </p:nvSpPr>
        <p:spPr/>
        <p:txBody>
          <a:bodyPr/>
          <a:lstStyle/>
          <a:p>
            <a:fld id="{CDEA13FD-3395-4121-B0FC-EF245577403F}"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8" name="Content Placeholder 7"/>
          <p:cNvSpPr>
            <a:spLocks noGrp="1"/>
          </p:cNvSpPr>
          <p:nvPr>
            <p:ph sz="quarter" idx="13"/>
          </p:nvPr>
        </p:nvSpPr>
        <p:spPr>
          <a:xfrm>
            <a:off x="3456432" y="1545336"/>
            <a:ext cx="4224528" cy="3886200"/>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a:p>
        </p:txBody>
      </p:sp>
      <p:sp>
        <p:nvSpPr>
          <p:cNvPr id="9" name="Date Placeholder 8"/>
          <p:cNvSpPr>
            <a:spLocks noGrp="1"/>
          </p:cNvSpPr>
          <p:nvPr>
            <p:ph type="dt" sz="half" idx="14"/>
          </p:nvPr>
        </p:nvSpPr>
        <p:spPr/>
        <p:txBody>
          <a:bodyPr/>
          <a:lstStyle/>
          <a:p>
            <a:fld id="{4F9948E8-D66E-4B79-AB42-A710227649D6}" type="datetime1">
              <a:rPr lang="en-US" smtClean="0"/>
              <a:pPr/>
              <a:t>11/25/2018</a:t>
            </a:fld>
            <a:endParaRPr lang="en-US"/>
          </a:p>
        </p:txBody>
      </p:sp>
      <p:sp>
        <p:nvSpPr>
          <p:cNvPr id="10" name="Slide Number Placeholder 9"/>
          <p:cNvSpPr>
            <a:spLocks noGrp="1"/>
          </p:cNvSpPr>
          <p:nvPr>
            <p:ph type="sldNum" sz="quarter" idx="15"/>
          </p:nvPr>
        </p:nvSpPr>
        <p:spPr/>
        <p:txBody>
          <a:bodyPr/>
          <a:lstStyle/>
          <a:p>
            <a:fld id="{1827D83A-55DF-465A-8BAC-990E7A5BFAE5}" type="slidenum">
              <a:rPr lang="en-US" smtClean="0"/>
              <a:pPr/>
              <a:t>‹N°›</a:t>
            </a:fld>
            <a:endParaRPr lang="en-US"/>
          </a:p>
        </p:txBody>
      </p:sp>
      <p:sp>
        <p:nvSpPr>
          <p:cNvPr id="11" name="Footer Placeholder 10"/>
          <p:cNvSpPr>
            <a:spLocks noGrp="1"/>
          </p:cNvSpPr>
          <p:nvPr>
            <p:ph type="ftr" sz="quarter" idx="16"/>
          </p:nvPr>
        </p:nvSpPr>
        <p:spPr/>
        <p:txBody>
          <a:bodyPr/>
          <a:lstStyle/>
          <a:p>
            <a:r>
              <a:rPr lang="en-US" smtClean="0"/>
              <a:t>asdf</a:t>
            </a:r>
            <a:endParaRPr lang="en-US"/>
          </a:p>
        </p:txBody>
      </p:sp>
      <p:sp>
        <p:nvSpPr>
          <p:cNvPr id="12" name="Title 11"/>
          <p:cNvSpPr>
            <a:spLocks noGrp="1"/>
          </p:cNvSpPr>
          <p:nvPr>
            <p:ph type="title"/>
          </p:nvPr>
        </p:nvSpPr>
        <p:spPr/>
        <p:txBody>
          <a:bodyPr/>
          <a:lstStyle/>
          <a:p>
            <a:r>
              <a:rPr lang="fr-FR" smtClean="0"/>
              <a:t>Modifiez le style du titre</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1069848" y="1472184"/>
            <a:ext cx="6172200" cy="2130552"/>
          </a:xfrm>
        </p:spPr>
        <p:txBody>
          <a:bodyPr anchor="t">
            <a:noAutofit/>
          </a:bodyPr>
          <a:lstStyle>
            <a:lvl1pPr algn="l">
              <a:defRPr sz="4800" b="1" cap="all"/>
            </a:lvl1pPr>
          </a:lstStyle>
          <a:p>
            <a:r>
              <a:rPr lang="fr-FR" smtClean="0"/>
              <a:t>Modifiez le style du titre</a:t>
            </a:r>
            <a:endParaRPr lang="en-US" dirty="0"/>
          </a:p>
        </p:txBody>
      </p:sp>
      <p:sp>
        <p:nvSpPr>
          <p:cNvPr id="3" name="Text Placeholder 2"/>
          <p:cNvSpPr>
            <a:spLocks noGrp="1"/>
          </p:cNvSpPr>
          <p:nvPr>
            <p:ph type="body" idx="1"/>
          </p:nvPr>
        </p:nvSpPr>
        <p:spPr>
          <a:xfrm>
            <a:off x="1069848" y="3886200"/>
            <a:ext cx="6172200" cy="914400"/>
          </a:xfrm>
        </p:spPr>
        <p:txBody>
          <a:bodyPr anchor="t">
            <a:normAutofit/>
          </a:bodyPr>
          <a:lstStyle>
            <a:lvl1pPr marL="0" indent="0">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7" name="Date Placeholder 6"/>
          <p:cNvSpPr>
            <a:spLocks noGrp="1"/>
          </p:cNvSpPr>
          <p:nvPr>
            <p:ph type="dt" sz="half" idx="10"/>
          </p:nvPr>
        </p:nvSpPr>
        <p:spPr/>
        <p:txBody>
          <a:bodyPr/>
          <a:lstStyle/>
          <a:p>
            <a:fld id="{D92FB4A5-83C2-40AB-851E-9C7C0F476288}" type="datetime1">
              <a:rPr lang="en-US" smtClean="0"/>
              <a:pPr/>
              <a:t>11/25/2018</a:t>
            </a:fld>
            <a:endParaRPr lang="en-US"/>
          </a:p>
        </p:txBody>
      </p:sp>
      <p:sp>
        <p:nvSpPr>
          <p:cNvPr id="8" name="Slide Number Placeholder 7"/>
          <p:cNvSpPr>
            <a:spLocks noGrp="1"/>
          </p:cNvSpPr>
          <p:nvPr>
            <p:ph type="sldNum" sz="quarter" idx="11"/>
          </p:nvPr>
        </p:nvSpPr>
        <p:spPr/>
        <p:txBody>
          <a:bodyPr/>
          <a:lstStyle/>
          <a:p>
            <a:fld id="{1827D83A-55DF-465A-8BAC-990E7A5BFAE5}" type="slidenum">
              <a:rPr lang="en-US" smtClean="0"/>
              <a:pPr/>
              <a:t>‹N°›</a:t>
            </a:fld>
            <a:endParaRPr lang="en-US"/>
          </a:p>
        </p:txBody>
      </p:sp>
      <p:sp>
        <p:nvSpPr>
          <p:cNvPr id="9" name="Footer Placeholder 8"/>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6325" cy="1066800"/>
          </a:xfrm>
        </p:spPr>
        <p:txBody>
          <a:bodyPr/>
          <a:lstStyle/>
          <a:p>
            <a:r>
              <a:rPr lang="fr-FR" smtClean="0"/>
              <a:t>Modifiez le style du titre</a:t>
            </a:r>
            <a:endParaRPr lang="en-US" dirty="0"/>
          </a:p>
        </p:txBody>
      </p:sp>
      <p:sp>
        <p:nvSpPr>
          <p:cNvPr id="3" name="Content Placeholder 2"/>
          <p:cNvSpPr>
            <a:spLocks noGrp="1"/>
          </p:cNvSpPr>
          <p:nvPr>
            <p:ph sz="half" idx="1"/>
          </p:nvPr>
        </p:nvSpPr>
        <p:spPr>
          <a:xfrm>
            <a:off x="4486998" y="1915859"/>
            <a:ext cx="3646966" cy="2881426"/>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496754" y="1915881"/>
            <a:ext cx="3639311" cy="2881398"/>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9" name="Date Placeholder 8"/>
          <p:cNvSpPr>
            <a:spLocks noGrp="1"/>
          </p:cNvSpPr>
          <p:nvPr>
            <p:ph type="dt" sz="half" idx="10"/>
          </p:nvPr>
        </p:nvSpPr>
        <p:spPr/>
        <p:txBody>
          <a:bodyPr/>
          <a:lstStyle/>
          <a:p>
            <a:fld id="{D92FB4A5-83C2-40AB-851E-9C7C0F476288}" type="datetime1">
              <a:rPr lang="en-US" smtClean="0"/>
              <a:pPr/>
              <a:t>11/25/2018</a:t>
            </a:fld>
            <a:endParaRPr lang="en-US"/>
          </a:p>
        </p:txBody>
      </p:sp>
      <p:sp>
        <p:nvSpPr>
          <p:cNvPr id="10" name="Slide Number Placeholder 9"/>
          <p:cNvSpPr>
            <a:spLocks noGrp="1"/>
          </p:cNvSpPr>
          <p:nvPr>
            <p:ph type="sldNum" sz="quarter" idx="11"/>
          </p:nvPr>
        </p:nvSpPr>
        <p:spPr/>
        <p:txBody>
          <a:bodyPr/>
          <a:lstStyle/>
          <a:p>
            <a:fld id="{1827D83A-55DF-465A-8BAC-990E7A5BFAE5}" type="slidenum">
              <a:rPr lang="en-US" smtClean="0"/>
              <a:pPr/>
              <a:t>‹N°›</a:t>
            </a:fld>
            <a:endParaRPr lang="en-US"/>
          </a:p>
        </p:txBody>
      </p:sp>
      <p:sp>
        <p:nvSpPr>
          <p:cNvPr id="11" name="Footer Placeholder 10"/>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93776" y="609600"/>
            <a:ext cx="3615734" cy="1066799"/>
          </a:xfrm>
        </p:spPr>
        <p:txBody>
          <a:bodyPr/>
          <a:lstStyle>
            <a:lvl1pPr>
              <a:defRPr/>
            </a:lvl1pPr>
          </a:lstStyle>
          <a:p>
            <a:r>
              <a:rPr lang="fr-FR" smtClean="0"/>
              <a:t>Modifiez le style du titre</a:t>
            </a:r>
            <a:endParaRPr lang="en-US" dirty="0"/>
          </a:p>
        </p:txBody>
      </p:sp>
      <p:sp>
        <p:nvSpPr>
          <p:cNvPr id="3" name="Text Placeholder 2"/>
          <p:cNvSpPr>
            <a:spLocks noGrp="1"/>
          </p:cNvSpPr>
          <p:nvPr>
            <p:ph type="body" idx="1"/>
          </p:nvPr>
        </p:nvSpPr>
        <p:spPr>
          <a:xfrm>
            <a:off x="495301" y="1916113"/>
            <a:ext cx="3638550"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495300" y="2860676"/>
            <a:ext cx="3638550" cy="2882899"/>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4492625" y="1916113"/>
            <a:ext cx="3660775" cy="646112"/>
          </a:xfrm>
        </p:spPr>
        <p:txBody>
          <a:bodyPr anchor="t">
            <a:normAutofit/>
          </a:bodyPr>
          <a:lstStyle>
            <a:lvl1pPr marL="0" indent="0">
              <a:buNone/>
              <a:defRPr sz="1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4492626" y="2860676"/>
            <a:ext cx="3651250" cy="2882900"/>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10" name="Date Placeholder 9"/>
          <p:cNvSpPr>
            <a:spLocks noGrp="1"/>
          </p:cNvSpPr>
          <p:nvPr>
            <p:ph type="dt" sz="half" idx="10"/>
          </p:nvPr>
        </p:nvSpPr>
        <p:spPr/>
        <p:txBody>
          <a:bodyPr/>
          <a:lstStyle/>
          <a:p>
            <a:fld id="{D92FB4A5-83C2-40AB-851E-9C7C0F476288}" type="datetime1">
              <a:rPr lang="en-US" smtClean="0"/>
              <a:pPr/>
              <a:t>11/25/2018</a:t>
            </a:fld>
            <a:endParaRPr lang="en-US"/>
          </a:p>
        </p:txBody>
      </p:sp>
      <p:sp>
        <p:nvSpPr>
          <p:cNvPr id="11" name="Slide Number Placeholder 10"/>
          <p:cNvSpPr>
            <a:spLocks noGrp="1"/>
          </p:cNvSpPr>
          <p:nvPr>
            <p:ph type="sldNum" sz="quarter" idx="11"/>
          </p:nvPr>
        </p:nvSpPr>
        <p:spPr/>
        <p:txBody>
          <a:bodyPr/>
          <a:lstStyle/>
          <a:p>
            <a:fld id="{1827D83A-55DF-465A-8BAC-990E7A5BFAE5}" type="slidenum">
              <a:rPr lang="en-US" smtClean="0"/>
              <a:pPr/>
              <a:t>‹N°›</a:t>
            </a:fld>
            <a:endParaRPr lang="en-US"/>
          </a:p>
        </p:txBody>
      </p:sp>
      <p:sp>
        <p:nvSpPr>
          <p:cNvPr id="12" name="Footer Placeholder 11"/>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Date Placeholder 2"/>
          <p:cNvSpPr>
            <a:spLocks noGrp="1"/>
          </p:cNvSpPr>
          <p:nvPr>
            <p:ph type="dt" sz="half" idx="10"/>
          </p:nvPr>
        </p:nvSpPr>
        <p:spPr>
          <a:xfrm>
            <a:off x="7162800" y="1551543"/>
            <a:ext cx="1828800" cy="365125"/>
          </a:xfrm>
        </p:spPr>
        <p:txBody>
          <a:bodyPr/>
          <a:lstStyle/>
          <a:p>
            <a:fld id="{BCA935AB-7D8C-42E8-9663-DE05755A2BA2}" type="datetime1">
              <a:rPr lang="en-US" smtClean="0"/>
              <a:pPr/>
              <a:t>11/25/2018</a:t>
            </a:fld>
            <a:endParaRPr lang="en-US" dirty="0"/>
          </a:p>
        </p:txBody>
      </p:sp>
      <p:sp>
        <p:nvSpPr>
          <p:cNvPr id="5" name="Title 4"/>
          <p:cNvSpPr>
            <a:spLocks noGrp="1"/>
          </p:cNvSpPr>
          <p:nvPr>
            <p:ph type="title"/>
          </p:nvPr>
        </p:nvSpPr>
        <p:spPr/>
        <p:txBody>
          <a:bodyPr/>
          <a:lstStyle/>
          <a:p>
            <a:r>
              <a:rPr lang="fr-FR" smtClean="0"/>
              <a:t>Modifiez le style du titre</a:t>
            </a:r>
            <a:endParaRPr lang="en-US" dirty="0"/>
          </a:p>
        </p:txBody>
      </p:sp>
      <p:sp>
        <p:nvSpPr>
          <p:cNvPr id="4" name="Slide Number Placeholder 3"/>
          <p:cNvSpPr>
            <a:spLocks noGrp="1"/>
          </p:cNvSpPr>
          <p:nvPr>
            <p:ph type="sldNum" sz="quarter" idx="11"/>
          </p:nvPr>
        </p:nvSpPr>
        <p:spPr/>
        <p:txBody>
          <a:bodyPr/>
          <a:lstStyle/>
          <a:p>
            <a:fld id="{1827D83A-55DF-465A-8BAC-990E7A5BFAE5}" type="slidenum">
              <a:rPr lang="en-US" smtClean="0"/>
              <a:pPr/>
              <a:t>‹N°›</a:t>
            </a:fld>
            <a:endParaRPr lang="en-US"/>
          </a:p>
        </p:txBody>
      </p:sp>
      <p:sp>
        <p:nvSpPr>
          <p:cNvPr id="6" name="Footer Placeholder 5"/>
          <p:cNvSpPr>
            <a:spLocks noGrp="1"/>
          </p:cNvSpPr>
          <p:nvPr>
            <p:ph type="ftr" sz="quarter" idx="12"/>
          </p:nvPr>
        </p:nvSpPr>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D4A3F0-5520-4A23-BFAC-8610E3DCF093}" type="datetime1">
              <a:rPr lang="en-US" smtClean="0"/>
              <a:pPr/>
              <a:t>11/25/2018</a:t>
            </a:fld>
            <a:endParaRPr lang="en-US"/>
          </a:p>
        </p:txBody>
      </p:sp>
      <p:sp>
        <p:nvSpPr>
          <p:cNvPr id="3" name="Footer Placeholder 2"/>
          <p:cNvSpPr>
            <a:spLocks noGrp="1"/>
          </p:cNvSpPr>
          <p:nvPr>
            <p:ph type="ftr" sz="quarter" idx="11"/>
          </p:nvPr>
        </p:nvSpPr>
        <p:spPr/>
        <p:txBody>
          <a:bodyPr/>
          <a:lstStyle/>
          <a:p>
            <a:r>
              <a:rPr lang="en-US" smtClean="0"/>
              <a:t>asdf</a:t>
            </a:r>
            <a:endParaRPr lang="en-US"/>
          </a:p>
        </p:txBody>
      </p:sp>
      <p:sp>
        <p:nvSpPr>
          <p:cNvPr id="4" name="Slide Number Placeholder 3"/>
          <p:cNvSpPr>
            <a:spLocks noGrp="1"/>
          </p:cNvSpPr>
          <p:nvPr>
            <p:ph type="sldNum" sz="quarter" idx="12"/>
          </p:nvPr>
        </p:nvSpPr>
        <p:spPr/>
        <p:txBody>
          <a:bodyPr/>
          <a:lstStyle/>
          <a:p>
            <a:fld id="{1827D83A-55DF-465A-8BAC-990E7A5BFAE5}" type="slidenum">
              <a:rPr lang="en-US" smtClean="0"/>
              <a:pPr/>
              <a:t>‹N°›</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9450" y="1920876"/>
            <a:ext cx="3654425" cy="2889249"/>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2" name="Title 1"/>
          <p:cNvSpPr>
            <a:spLocks noGrp="1"/>
          </p:cNvSpPr>
          <p:nvPr>
            <p:ph type="title"/>
          </p:nvPr>
        </p:nvSpPr>
        <p:spPr>
          <a:xfrm>
            <a:off x="493776" y="606425"/>
            <a:ext cx="3629025" cy="1041400"/>
          </a:xfrm>
        </p:spPr>
        <p:txBody>
          <a:bodyPr anchor="t">
            <a:normAutofit/>
          </a:bodyPr>
          <a:lstStyle>
            <a:lvl1pPr algn="l">
              <a:defRPr sz="1800" b="1"/>
            </a:lvl1pPr>
          </a:lstStyle>
          <a:p>
            <a:r>
              <a:rPr lang="fr-FR" smtClean="0"/>
              <a:t>Modifiez le style du titre</a:t>
            </a:r>
            <a:endParaRPr lang="en-US" dirty="0"/>
          </a:p>
        </p:txBody>
      </p:sp>
      <p:sp>
        <p:nvSpPr>
          <p:cNvPr id="4" name="Text Placeholder 3"/>
          <p:cNvSpPr>
            <a:spLocks noGrp="1"/>
          </p:cNvSpPr>
          <p:nvPr>
            <p:ph type="body" sz="half" idx="2"/>
          </p:nvPr>
        </p:nvSpPr>
        <p:spPr>
          <a:xfrm>
            <a:off x="495300" y="1920875"/>
            <a:ext cx="3629025" cy="1812925"/>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D92FB4A5-83C2-40AB-851E-9C7C0F476288}" type="datetime1">
              <a:rPr lang="en-US" smtClean="0"/>
              <a:pPr/>
              <a:t>11/25/2018</a:t>
            </a:fld>
            <a:endParaRPr lang="en-US"/>
          </a:p>
        </p:txBody>
      </p:sp>
      <p:sp>
        <p:nvSpPr>
          <p:cNvPr id="9" name="Slide Number Placeholder 8"/>
          <p:cNvSpPr>
            <a:spLocks noGrp="1"/>
          </p:cNvSpPr>
          <p:nvPr>
            <p:ph type="sldNum" sz="quarter" idx="11"/>
          </p:nvPr>
        </p:nvSpPr>
        <p:spPr/>
        <p:txBody>
          <a:bodyPr/>
          <a:lstStyle/>
          <a:p>
            <a:fld id="{1827D83A-55DF-465A-8BAC-990E7A5BFAE5}" type="slidenum">
              <a:rPr lang="en-US" smtClean="0"/>
              <a:pPr/>
              <a:t>‹N°›</a:t>
            </a:fld>
            <a:endParaRPr lang="en-US"/>
          </a:p>
        </p:txBody>
      </p:sp>
      <p:sp>
        <p:nvSpPr>
          <p:cNvPr id="10" name="Footer Placeholder 9"/>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93776" y="600074"/>
            <a:ext cx="2074862" cy="1981201"/>
          </a:xfrm>
          <a:ln>
            <a:noFill/>
          </a:ln>
        </p:spPr>
        <p:txBody>
          <a:bodyPr anchor="t">
            <a:normAutofit/>
          </a:bodyPr>
          <a:lstStyle>
            <a:lvl1pPr algn="l">
              <a:defRPr sz="1800" b="0"/>
            </a:lvl1pPr>
          </a:lstStyle>
          <a:p>
            <a:r>
              <a:rPr lang="fr-FR" smtClean="0"/>
              <a:t>Modifiez le style du titre</a:t>
            </a:r>
            <a:endParaRPr lang="en-US" dirty="0"/>
          </a:p>
        </p:txBody>
      </p:sp>
      <p:sp>
        <p:nvSpPr>
          <p:cNvPr id="3" name="Picture Placeholder 2"/>
          <p:cNvSpPr>
            <a:spLocks noGrp="1"/>
          </p:cNvSpPr>
          <p:nvPr>
            <p:ph type="pic" idx="1"/>
          </p:nvPr>
        </p:nvSpPr>
        <p:spPr>
          <a:xfrm>
            <a:off x="2963862" y="1650999"/>
            <a:ext cx="5627687" cy="422076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2963862" y="614363"/>
            <a:ext cx="3741738" cy="909637"/>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8" name="Date Placeholder 7"/>
          <p:cNvSpPr>
            <a:spLocks noGrp="1"/>
          </p:cNvSpPr>
          <p:nvPr>
            <p:ph type="dt" sz="half" idx="10"/>
          </p:nvPr>
        </p:nvSpPr>
        <p:spPr/>
        <p:txBody>
          <a:bodyPr/>
          <a:lstStyle/>
          <a:p>
            <a:fld id="{D92FB4A5-83C2-40AB-851E-9C7C0F476288}" type="datetime1">
              <a:rPr lang="en-US" smtClean="0"/>
              <a:pPr/>
              <a:t>11/25/2018</a:t>
            </a:fld>
            <a:endParaRPr lang="en-US"/>
          </a:p>
        </p:txBody>
      </p:sp>
      <p:sp>
        <p:nvSpPr>
          <p:cNvPr id="9" name="Slide Number Placeholder 8"/>
          <p:cNvSpPr>
            <a:spLocks noGrp="1"/>
          </p:cNvSpPr>
          <p:nvPr>
            <p:ph type="sldNum" sz="quarter" idx="11"/>
          </p:nvPr>
        </p:nvSpPr>
        <p:spPr/>
        <p:txBody>
          <a:bodyPr/>
          <a:lstStyle/>
          <a:p>
            <a:fld id="{1827D83A-55DF-465A-8BAC-990E7A5BFAE5}" type="slidenum">
              <a:rPr lang="en-US" smtClean="0"/>
              <a:pPr/>
              <a:t>‹N°›</a:t>
            </a:fld>
            <a:endParaRPr lang="en-US"/>
          </a:p>
        </p:txBody>
      </p:sp>
      <p:sp>
        <p:nvSpPr>
          <p:cNvPr id="10" name="Footer Placeholder 9"/>
          <p:cNvSpPr>
            <a:spLocks noGrp="1"/>
          </p:cNvSpPr>
          <p:nvPr>
            <p:ph type="ftr" sz="quarter" idx="12"/>
          </p:nvPr>
        </p:nvSpPr>
        <p:spPr>
          <a:xfrm>
            <a:off x="493776" y="6356350"/>
            <a:ext cx="5102352" cy="365125"/>
          </a:xfrm>
        </p:spPr>
        <p:txBody>
          <a:bodyPr/>
          <a:lstStyle/>
          <a:p>
            <a:r>
              <a:rPr lang="en-US" smtClean="0"/>
              <a:t>asdf</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2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1554480"/>
            <a:ext cx="2073348" cy="1979466"/>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3454400" y="1547036"/>
            <a:ext cx="4222308" cy="3886202"/>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7162800" y="189468"/>
            <a:ext cx="1828800"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D92FB4A5-83C2-40AB-851E-9C7C0F476288}" type="datetime1">
              <a:rPr lang="en-US" smtClean="0"/>
              <a:pPr/>
              <a:t>11/25/2018</a:t>
            </a:fld>
            <a:endParaRPr lang="en-US"/>
          </a:p>
        </p:txBody>
      </p:sp>
      <p:sp>
        <p:nvSpPr>
          <p:cNvPr id="5" name="Footer Placeholder 4"/>
          <p:cNvSpPr>
            <a:spLocks noGrp="1"/>
          </p:cNvSpPr>
          <p:nvPr>
            <p:ph type="ftr" sz="quarter" idx="3"/>
          </p:nvPr>
        </p:nvSpPr>
        <p:spPr>
          <a:xfrm>
            <a:off x="1069848" y="6356350"/>
            <a:ext cx="5102352" cy="365125"/>
          </a:xfrm>
          <a:prstGeom prst="rect">
            <a:avLst/>
          </a:prstGeom>
        </p:spPr>
        <p:txBody>
          <a:bodyPr vert="horz" lIns="91440" tIns="45720" rIns="91440" bIns="45720" rtlCol="0" anchor="t"/>
          <a:lstStyle>
            <a:lvl1pPr algn="l">
              <a:defRPr sz="1200">
                <a:solidFill>
                  <a:schemeClr val="tx1"/>
                </a:solidFill>
              </a:defRPr>
            </a:lvl1pPr>
          </a:lstStyle>
          <a:p>
            <a:r>
              <a:rPr lang="en-US" smtClean="0"/>
              <a:t>asdf</a:t>
            </a:r>
            <a:endParaRPr lang="en-US" dirty="0"/>
          </a:p>
        </p:txBody>
      </p:sp>
      <p:sp>
        <p:nvSpPr>
          <p:cNvPr id="6" name="Slide Number Placeholder 5"/>
          <p:cNvSpPr>
            <a:spLocks noGrp="1"/>
          </p:cNvSpPr>
          <p:nvPr>
            <p:ph type="sldNum" sz="quarter" idx="4"/>
          </p:nvPr>
        </p:nvSpPr>
        <p:spPr>
          <a:xfrm>
            <a:off x="7159752" y="6356350"/>
            <a:ext cx="1137684" cy="365125"/>
          </a:xfrm>
          <a:prstGeom prst="rect">
            <a:avLst/>
          </a:prstGeom>
        </p:spPr>
        <p:txBody>
          <a:bodyPr vert="horz" lIns="91440" tIns="45720" rIns="91440" bIns="45720" rtlCol="0" anchor="t"/>
          <a:lstStyle>
            <a:lvl1pPr algn="l">
              <a:defRPr sz="1200">
                <a:solidFill>
                  <a:schemeClr val="tx1">
                    <a:tint val="75000"/>
                  </a:schemeClr>
                </a:solidFill>
              </a:defRPr>
            </a:lvl1pPr>
          </a:lstStyle>
          <a:p>
            <a:fld id="{1827D83A-55DF-465A-8BAC-990E7A5BFAE5}" type="slidenum">
              <a:rPr lang="en-US" smtClean="0"/>
              <a:pPr/>
              <a:t>‹N°›</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hf hdr="0"/>
  <p:txStyles>
    <p:titleStyle>
      <a:lvl1pPr algn="l" defTabSz="914400" rtl="0" eaLnBrk="1" latinLnBrk="0" hangingPunct="1">
        <a:spcBef>
          <a:spcPct val="0"/>
        </a:spcBef>
        <a:buNone/>
        <a:defRPr sz="18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1800" i="1"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1</a:t>
            </a:fld>
            <a:endParaRPr lang="en-US"/>
          </a:p>
        </p:txBody>
      </p:sp>
      <p:sp>
        <p:nvSpPr>
          <p:cNvPr id="5" name="Rectangle 4"/>
          <p:cNvSpPr/>
          <p:nvPr/>
        </p:nvSpPr>
        <p:spPr>
          <a:xfrm>
            <a:off x="2411760" y="188640"/>
            <a:ext cx="4572000" cy="646331"/>
          </a:xfrm>
          <a:prstGeom prst="rect">
            <a:avLst/>
          </a:prstGeom>
        </p:spPr>
        <p:txBody>
          <a:bodyPr>
            <a:spAutoFit/>
          </a:bodyPr>
          <a:lstStyle/>
          <a:p>
            <a:pPr algn="ctr"/>
            <a:r>
              <a:rPr lang="fr-CA" sz="3600" b="1" u="sng" dirty="0">
                <a:solidFill>
                  <a:srgbClr val="FFC000"/>
                </a:solidFill>
              </a:rPr>
              <a:t>Prier avec </a:t>
            </a:r>
            <a:r>
              <a:rPr lang="fr-CA" sz="3600" b="1" u="sng" dirty="0" smtClean="0">
                <a:solidFill>
                  <a:srgbClr val="FFC000"/>
                </a:solidFill>
              </a:rPr>
              <a:t>passion</a:t>
            </a:r>
            <a:endParaRPr lang="fr-CA" sz="3600" dirty="0">
              <a:solidFill>
                <a:srgbClr val="FFC000"/>
              </a:solidFill>
            </a:endParaRPr>
          </a:p>
        </p:txBody>
      </p:sp>
      <p:sp>
        <p:nvSpPr>
          <p:cNvPr id="7" name="Rectangle 6"/>
          <p:cNvSpPr/>
          <p:nvPr/>
        </p:nvSpPr>
        <p:spPr>
          <a:xfrm>
            <a:off x="683568" y="980728"/>
            <a:ext cx="7920880" cy="1077218"/>
          </a:xfrm>
          <a:prstGeom prst="rect">
            <a:avLst/>
          </a:prstGeom>
        </p:spPr>
        <p:txBody>
          <a:bodyPr wrap="square">
            <a:spAutoFit/>
          </a:bodyPr>
          <a:lstStyle/>
          <a:p>
            <a:pPr algn="ctr"/>
            <a:r>
              <a:rPr lang="fr-CA" sz="3200" b="1" dirty="0"/>
              <a:t>C’est se jeter aux pieds de Jésus en croyant vraiment qu’il </a:t>
            </a:r>
            <a:r>
              <a:rPr lang="fr-CA" sz="3200" b="1" dirty="0" smtClean="0"/>
              <a:t>va agir!</a:t>
            </a:r>
            <a:endParaRPr lang="fr-CA" sz="3200" b="1" dirty="0"/>
          </a:p>
        </p:txBody>
      </p:sp>
      <p:pic>
        <p:nvPicPr>
          <p:cNvPr id="8" name="Image 7"/>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971600" y="2232851"/>
            <a:ext cx="7128792" cy="4009947"/>
          </a:xfrm>
          <a:prstGeom prst="rect">
            <a:avLst/>
          </a:prstGeom>
        </p:spPr>
      </p:pic>
    </p:spTree>
    <p:extLst>
      <p:ext uri="{BB962C8B-B14F-4D97-AF65-F5344CB8AC3E}">
        <p14:creationId xmlns:p14="http://schemas.microsoft.com/office/powerpoint/2010/main" xmlns="" val="4009816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2</a:t>
            </a:fld>
            <a:endParaRPr lang="en-US"/>
          </a:p>
        </p:txBody>
      </p:sp>
      <p:sp>
        <p:nvSpPr>
          <p:cNvPr id="5" name="Rectangle 4"/>
          <p:cNvSpPr/>
          <p:nvPr/>
        </p:nvSpPr>
        <p:spPr>
          <a:xfrm>
            <a:off x="395536" y="404664"/>
            <a:ext cx="8352928" cy="6124754"/>
          </a:xfrm>
          <a:prstGeom prst="rect">
            <a:avLst/>
          </a:prstGeom>
        </p:spPr>
        <p:txBody>
          <a:bodyPr wrap="square">
            <a:spAutoFit/>
          </a:bodyPr>
          <a:lstStyle/>
          <a:p>
            <a:pPr algn="just"/>
            <a:r>
              <a:rPr lang="fr-CA" sz="2800" b="1" dirty="0">
                <a:solidFill>
                  <a:srgbClr val="FFFF00"/>
                </a:solidFill>
              </a:rPr>
              <a:t>Marc 5 :21 </a:t>
            </a:r>
            <a:r>
              <a:rPr lang="fr-CA" sz="2800" b="1" dirty="0"/>
              <a:t>Jésus dans la barque regagna l’autre rive, où une grande foule s’assembla près de lui. Il était au bord de la mer. 22 Alors </a:t>
            </a:r>
            <a:r>
              <a:rPr lang="fr-CA" sz="2800" b="1" dirty="0">
                <a:solidFill>
                  <a:srgbClr val="FFC000"/>
                </a:solidFill>
              </a:rPr>
              <a:t>vint un des chefs de la synagogue</a:t>
            </a:r>
            <a:r>
              <a:rPr lang="fr-CA" sz="2800" b="1" dirty="0"/>
              <a:t>, nommé </a:t>
            </a:r>
            <a:r>
              <a:rPr lang="fr-CA" sz="2800" b="1" dirty="0">
                <a:solidFill>
                  <a:srgbClr val="FFC000"/>
                </a:solidFill>
              </a:rPr>
              <a:t>Jaïrus</a:t>
            </a:r>
            <a:r>
              <a:rPr lang="fr-CA" sz="2800" b="1" dirty="0"/>
              <a:t>, qui, l’ayant aperçu, </a:t>
            </a:r>
            <a:r>
              <a:rPr lang="fr-CA" sz="2800" b="1" u="sng" dirty="0">
                <a:solidFill>
                  <a:srgbClr val="FFC000"/>
                </a:solidFill>
              </a:rPr>
              <a:t>se jeta à ses pieds</a:t>
            </a:r>
            <a:r>
              <a:rPr lang="fr-CA" sz="2800" b="1" dirty="0"/>
              <a:t>, 23 et </a:t>
            </a:r>
            <a:r>
              <a:rPr lang="fr-CA" sz="2800" b="1" u="sng" dirty="0"/>
              <a:t>lui adressa cette </a:t>
            </a:r>
            <a:r>
              <a:rPr lang="fr-CA" sz="2800" b="1" u="sng" dirty="0">
                <a:solidFill>
                  <a:srgbClr val="FFC000"/>
                </a:solidFill>
              </a:rPr>
              <a:t>instante prière</a:t>
            </a:r>
            <a:r>
              <a:rPr lang="fr-CA" sz="2800" b="1" dirty="0"/>
              <a:t> : </a:t>
            </a:r>
            <a:r>
              <a:rPr lang="fr-CA" sz="2800" b="1" u="sng" dirty="0"/>
              <a:t>Ma petite fille est à l’extrémité, viens, impose-lui les mains, afin qu’elle soit sauvée et qu’elle vive</a:t>
            </a:r>
            <a:r>
              <a:rPr lang="fr-CA" sz="2800" b="1" dirty="0"/>
              <a:t>. 24 </a:t>
            </a:r>
            <a:r>
              <a:rPr lang="fr-CA" sz="2800" b="1" u="sng" dirty="0">
                <a:solidFill>
                  <a:srgbClr val="FFC000"/>
                </a:solidFill>
              </a:rPr>
              <a:t>Jésus s’en alla avec lui</a:t>
            </a:r>
            <a:r>
              <a:rPr lang="fr-CA" sz="2800" b="1" dirty="0"/>
              <a:t>. Et </a:t>
            </a:r>
            <a:r>
              <a:rPr lang="fr-CA" sz="2800" b="1" u="sng" dirty="0"/>
              <a:t>une grande foule le suivait et le pressait</a:t>
            </a:r>
            <a:r>
              <a:rPr lang="fr-CA" sz="2800" b="1" dirty="0"/>
              <a:t>. 25 Or, il y avait </a:t>
            </a:r>
            <a:r>
              <a:rPr lang="fr-CA" sz="2800" b="1" dirty="0">
                <a:solidFill>
                  <a:srgbClr val="FFC000"/>
                </a:solidFill>
              </a:rPr>
              <a:t>une femme atteinte d’une perte de sang </a:t>
            </a:r>
            <a:r>
              <a:rPr lang="fr-CA" sz="2800" b="1" u="sng" dirty="0">
                <a:solidFill>
                  <a:srgbClr val="FFC000"/>
                </a:solidFill>
              </a:rPr>
              <a:t>depuis douze ans</a:t>
            </a:r>
            <a:r>
              <a:rPr lang="fr-CA" sz="2800" b="1" dirty="0"/>
              <a:t>. 26 </a:t>
            </a:r>
            <a:r>
              <a:rPr lang="fr-CA" sz="2800" b="1" u="sng" dirty="0"/>
              <a:t>Elle avait beaucoup souffert entre les mains de plusieurs médecins</a:t>
            </a:r>
            <a:r>
              <a:rPr lang="fr-CA" sz="2800" b="1" dirty="0"/>
              <a:t>, </a:t>
            </a:r>
            <a:r>
              <a:rPr lang="fr-CA" sz="2800" b="1" u="sng" dirty="0"/>
              <a:t>elle avait dépensé tout ce qu’elle possédait</a:t>
            </a:r>
            <a:r>
              <a:rPr lang="fr-CA" sz="2800" b="1" dirty="0"/>
              <a:t>, et elle n’avait éprouvé aucun soulagement, mais </a:t>
            </a:r>
            <a:r>
              <a:rPr lang="fr-CA" sz="2800" b="1" dirty="0" smtClean="0"/>
              <a:t>(son cas) était </a:t>
            </a:r>
            <a:r>
              <a:rPr lang="fr-CA" sz="2800" b="1" dirty="0"/>
              <a:t>allée plutôt en empirant. </a:t>
            </a:r>
          </a:p>
        </p:txBody>
      </p:sp>
    </p:spTree>
    <p:extLst>
      <p:ext uri="{BB962C8B-B14F-4D97-AF65-F5344CB8AC3E}">
        <p14:creationId xmlns:p14="http://schemas.microsoft.com/office/powerpoint/2010/main" xmlns="" val="6037287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3</a:t>
            </a:fld>
            <a:endParaRPr lang="en-US"/>
          </a:p>
        </p:txBody>
      </p:sp>
      <p:pic>
        <p:nvPicPr>
          <p:cNvPr id="6" name="Image 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428953" y="1340768"/>
            <a:ext cx="6239391" cy="4446463"/>
          </a:xfrm>
          <a:prstGeom prst="rect">
            <a:avLst/>
          </a:prstGeom>
        </p:spPr>
      </p:pic>
      <p:sp>
        <p:nvSpPr>
          <p:cNvPr id="8" name="Rectangle 7"/>
          <p:cNvSpPr/>
          <p:nvPr/>
        </p:nvSpPr>
        <p:spPr>
          <a:xfrm>
            <a:off x="179512" y="260648"/>
            <a:ext cx="8712968" cy="954107"/>
          </a:xfrm>
          <a:prstGeom prst="rect">
            <a:avLst/>
          </a:prstGeom>
        </p:spPr>
        <p:txBody>
          <a:bodyPr wrap="square">
            <a:spAutoFit/>
          </a:bodyPr>
          <a:lstStyle/>
          <a:p>
            <a:pPr algn="ctr"/>
            <a:r>
              <a:rPr lang="fr-CA" sz="2800" b="1" dirty="0" smtClean="0">
                <a:solidFill>
                  <a:srgbClr val="FFFF00"/>
                </a:solidFill>
              </a:rPr>
              <a:t>Marc 5:27  </a:t>
            </a:r>
            <a:r>
              <a:rPr lang="fr-CA" sz="2800" b="1" dirty="0">
                <a:solidFill>
                  <a:srgbClr val="FFC000"/>
                </a:solidFill>
              </a:rPr>
              <a:t>Ayant entendu parler de Jésus</a:t>
            </a:r>
            <a:r>
              <a:rPr lang="fr-CA" sz="2800" b="1" dirty="0"/>
              <a:t>, </a:t>
            </a:r>
            <a:r>
              <a:rPr lang="fr-CA" sz="2800" b="1" i="1" u="sng" dirty="0"/>
              <a:t>elle vint dans la foule par derrière, et </a:t>
            </a:r>
            <a:r>
              <a:rPr lang="fr-CA" sz="2800" b="1" i="1" u="sng" dirty="0">
                <a:solidFill>
                  <a:srgbClr val="FFC000"/>
                </a:solidFill>
              </a:rPr>
              <a:t>toucha son vêtement</a:t>
            </a:r>
            <a:r>
              <a:rPr lang="fr-CA" sz="2800" b="1" dirty="0" smtClean="0"/>
              <a:t>.</a:t>
            </a:r>
            <a:endParaRPr lang="fr-CA" sz="2800" b="1" dirty="0"/>
          </a:p>
        </p:txBody>
      </p:sp>
      <p:sp>
        <p:nvSpPr>
          <p:cNvPr id="9" name="Rectangle 8"/>
          <p:cNvSpPr/>
          <p:nvPr/>
        </p:nvSpPr>
        <p:spPr>
          <a:xfrm>
            <a:off x="611560" y="5805264"/>
            <a:ext cx="8007002" cy="830997"/>
          </a:xfrm>
          <a:prstGeom prst="rect">
            <a:avLst/>
          </a:prstGeom>
        </p:spPr>
        <p:txBody>
          <a:bodyPr wrap="square">
            <a:spAutoFit/>
          </a:bodyPr>
          <a:lstStyle/>
          <a:p>
            <a:pPr algn="just"/>
            <a:r>
              <a:rPr lang="fr-CA" sz="2400" b="1" dirty="0" smtClean="0">
                <a:solidFill>
                  <a:srgbClr val="FFFF00"/>
                </a:solidFill>
              </a:rPr>
              <a:t>v.28</a:t>
            </a:r>
            <a:r>
              <a:rPr lang="fr-CA" sz="2400" b="1" dirty="0" smtClean="0"/>
              <a:t> </a:t>
            </a:r>
            <a:r>
              <a:rPr lang="fr-CA" sz="2400" b="1" dirty="0"/>
              <a:t>Car elle </a:t>
            </a:r>
            <a:r>
              <a:rPr lang="fr-CA" sz="2400" b="1" dirty="0" smtClean="0"/>
              <a:t>disait : </a:t>
            </a:r>
            <a:r>
              <a:rPr lang="fr-CA" sz="2400" b="1" dirty="0"/>
              <a:t>Si je puis seulement toucher ses vêtements, je serai guérie.</a:t>
            </a:r>
          </a:p>
        </p:txBody>
      </p:sp>
    </p:spTree>
    <p:extLst>
      <p:ext uri="{BB962C8B-B14F-4D97-AF65-F5344CB8AC3E}">
        <p14:creationId xmlns:p14="http://schemas.microsoft.com/office/powerpoint/2010/main" xmlns="" val="9200111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4</a:t>
            </a:fld>
            <a:endParaRPr lang="en-US"/>
          </a:p>
        </p:txBody>
      </p:sp>
      <p:sp>
        <p:nvSpPr>
          <p:cNvPr id="5" name="Rectangle 4"/>
          <p:cNvSpPr/>
          <p:nvPr/>
        </p:nvSpPr>
        <p:spPr>
          <a:xfrm>
            <a:off x="323528" y="404664"/>
            <a:ext cx="8424936" cy="5693866"/>
          </a:xfrm>
          <a:prstGeom prst="rect">
            <a:avLst/>
          </a:prstGeom>
        </p:spPr>
        <p:txBody>
          <a:bodyPr wrap="square">
            <a:spAutoFit/>
          </a:bodyPr>
          <a:lstStyle/>
          <a:p>
            <a:pPr algn="just"/>
            <a:r>
              <a:rPr lang="fr-CA" sz="2800" b="1" dirty="0" smtClean="0">
                <a:solidFill>
                  <a:srgbClr val="FFFF00"/>
                </a:solidFill>
              </a:rPr>
              <a:t>Marc 5:29 </a:t>
            </a:r>
            <a:r>
              <a:rPr lang="fr-CA" sz="2800" b="1" dirty="0"/>
              <a:t>Au même instant </a:t>
            </a:r>
            <a:r>
              <a:rPr lang="fr-CA" sz="2800" b="1" i="1" u="sng" dirty="0">
                <a:solidFill>
                  <a:srgbClr val="FFC000"/>
                </a:solidFill>
              </a:rPr>
              <a:t>la perte de sang s’arrêta</a:t>
            </a:r>
            <a:r>
              <a:rPr lang="fr-CA" sz="2800" b="1" dirty="0"/>
              <a:t>, et elle sentit dans son corps qu’elle était guérie de son mal. 30  </a:t>
            </a:r>
            <a:r>
              <a:rPr lang="fr-CA" sz="2800" b="1" i="1" u="sng" dirty="0">
                <a:solidFill>
                  <a:srgbClr val="FFC000"/>
                </a:solidFill>
              </a:rPr>
              <a:t>Jésus connut aussitôt en lui-même qu’une force était sortie de lui</a:t>
            </a:r>
            <a:r>
              <a:rPr lang="fr-CA" sz="2800" b="1" dirty="0"/>
              <a:t> ; et, se retournant au milieu de la foule, il dit : Qui a touché mes vêtements ? 31  Ses disciples lui dirent : Tu vois la foule qui te presse, et tu dis : Qui m’a touché ? 32 Et il regardait autour de lui, pour voir celle qui avait fait cela. 33 La femme, effrayée et tremblante, sachant ce qui s’était passé en elle, </a:t>
            </a:r>
            <a:r>
              <a:rPr lang="fr-CA" sz="2800" b="1" i="1" u="sng" dirty="0"/>
              <a:t>vint </a:t>
            </a:r>
            <a:r>
              <a:rPr lang="fr-CA" sz="2800" b="1" u="sng" dirty="0"/>
              <a:t>(</a:t>
            </a:r>
            <a:r>
              <a:rPr lang="fr-CA" sz="2800" b="1" u="sng" dirty="0">
                <a:solidFill>
                  <a:srgbClr val="FFC000"/>
                </a:solidFill>
              </a:rPr>
              <a:t>toute tremblante</a:t>
            </a:r>
            <a:r>
              <a:rPr lang="fr-CA" sz="2800" b="1" u="sng" dirty="0"/>
              <a:t> </a:t>
            </a:r>
            <a:r>
              <a:rPr lang="fr-CA" sz="2800" b="1" u="sng" dirty="0">
                <a:solidFill>
                  <a:srgbClr val="FFFF00"/>
                </a:solidFill>
              </a:rPr>
              <a:t>Luc 8 :47</a:t>
            </a:r>
            <a:r>
              <a:rPr lang="fr-CA" sz="2800" b="1" u="sng" dirty="0"/>
              <a:t>)</a:t>
            </a:r>
            <a:r>
              <a:rPr lang="fr-CA" sz="2800" b="1" i="1" u="sng" dirty="0"/>
              <a:t> </a:t>
            </a:r>
            <a:r>
              <a:rPr lang="fr-CA" sz="2800" b="1" i="1" u="sng" dirty="0">
                <a:solidFill>
                  <a:srgbClr val="FFC000"/>
                </a:solidFill>
              </a:rPr>
              <a:t>se jeter à ses pieds</a:t>
            </a:r>
            <a:r>
              <a:rPr lang="fr-CA" sz="2800" b="1" dirty="0"/>
              <a:t>, et lui dit toute la vérité. 34 Mais Jésus lui dit : </a:t>
            </a:r>
            <a:r>
              <a:rPr lang="fr-CA" sz="2800" b="1" u="sng" dirty="0">
                <a:solidFill>
                  <a:srgbClr val="FFC000"/>
                </a:solidFill>
              </a:rPr>
              <a:t>Ma fille, ta foi t’a sauvée ; va en paix, et sois guérie de ton mal</a:t>
            </a:r>
            <a:r>
              <a:rPr lang="fr-CA" sz="2800" b="1" dirty="0"/>
              <a:t>. </a:t>
            </a:r>
            <a:r>
              <a:rPr lang="fr-CA" b="1" dirty="0"/>
              <a:t>Lsg21</a:t>
            </a:r>
          </a:p>
        </p:txBody>
      </p:sp>
    </p:spTree>
    <p:extLst>
      <p:ext uri="{BB962C8B-B14F-4D97-AF65-F5344CB8AC3E}">
        <p14:creationId xmlns:p14="http://schemas.microsoft.com/office/powerpoint/2010/main" xmlns="" val="73451493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5</a:t>
            </a:fld>
            <a:endParaRPr lang="en-US"/>
          </a:p>
        </p:txBody>
      </p:sp>
      <p:sp>
        <p:nvSpPr>
          <p:cNvPr id="5" name="Rectangle 4"/>
          <p:cNvSpPr/>
          <p:nvPr/>
        </p:nvSpPr>
        <p:spPr>
          <a:xfrm>
            <a:off x="0" y="260648"/>
            <a:ext cx="9144000" cy="1508105"/>
          </a:xfrm>
          <a:prstGeom prst="rect">
            <a:avLst/>
          </a:prstGeom>
        </p:spPr>
        <p:txBody>
          <a:bodyPr wrap="square">
            <a:spAutoFit/>
          </a:bodyPr>
          <a:lstStyle/>
          <a:p>
            <a:pPr algn="ctr"/>
            <a:r>
              <a:rPr lang="fr-CA" sz="2800" b="1" u="sng" dirty="0"/>
              <a:t>Venir se jeter aux pieds de Jésus c’est</a:t>
            </a:r>
            <a:r>
              <a:rPr lang="fr-CA" sz="2800" b="1" dirty="0"/>
              <a:t> </a:t>
            </a:r>
            <a:r>
              <a:rPr lang="fr-CA" sz="2800" b="1" dirty="0" smtClean="0"/>
              <a:t>:</a:t>
            </a:r>
          </a:p>
          <a:p>
            <a:pPr algn="ctr"/>
            <a:r>
              <a:rPr lang="fr-CA" sz="3200" b="1" dirty="0" smtClean="0">
                <a:solidFill>
                  <a:srgbClr val="FFC000"/>
                </a:solidFill>
              </a:rPr>
              <a:t>Exprimer </a:t>
            </a:r>
            <a:r>
              <a:rPr lang="fr-CA" sz="3200" b="1" dirty="0">
                <a:solidFill>
                  <a:srgbClr val="FFC000"/>
                </a:solidFill>
              </a:rPr>
              <a:t>notre confiance (notre foi) en Lui avec </a:t>
            </a:r>
            <a:r>
              <a:rPr lang="fr-CA" sz="3200" b="1" dirty="0" smtClean="0">
                <a:solidFill>
                  <a:srgbClr val="FFC000"/>
                </a:solidFill>
              </a:rPr>
              <a:t>humilité.</a:t>
            </a:r>
            <a:endParaRPr lang="fr-CA" sz="3200" dirty="0">
              <a:solidFill>
                <a:srgbClr val="FFC000"/>
              </a:solidFill>
            </a:endParaRPr>
          </a:p>
        </p:txBody>
      </p:sp>
      <p:sp>
        <p:nvSpPr>
          <p:cNvPr id="6" name="Rectangle 5"/>
          <p:cNvSpPr/>
          <p:nvPr/>
        </p:nvSpPr>
        <p:spPr>
          <a:xfrm>
            <a:off x="359532" y="2060848"/>
            <a:ext cx="8424936" cy="1384995"/>
          </a:xfrm>
          <a:prstGeom prst="rect">
            <a:avLst/>
          </a:prstGeom>
        </p:spPr>
        <p:txBody>
          <a:bodyPr wrap="square">
            <a:spAutoFit/>
          </a:bodyPr>
          <a:lstStyle/>
          <a:p>
            <a:pPr algn="just"/>
            <a:r>
              <a:rPr lang="fr-CA" sz="2800" b="1" dirty="0">
                <a:solidFill>
                  <a:srgbClr val="FFFF00"/>
                </a:solidFill>
              </a:rPr>
              <a:t>Jacques 4:6  </a:t>
            </a:r>
            <a:r>
              <a:rPr lang="fr-CA" sz="2800" b="1" dirty="0"/>
              <a:t>«…la grâce qu’il accorde est plus grande encore, c’est pourquoi l’Écriture dit: </a:t>
            </a:r>
            <a:r>
              <a:rPr lang="fr-CA" sz="2800" b="1" u="sng" dirty="0"/>
              <a:t>Dieu s’oppose aux orgueilleux</a:t>
            </a:r>
            <a:r>
              <a:rPr lang="fr-CA" sz="2800" b="1" dirty="0"/>
              <a:t>, mais </a:t>
            </a:r>
            <a:r>
              <a:rPr lang="fr-CA" sz="2800" b="1" u="sng" dirty="0">
                <a:solidFill>
                  <a:srgbClr val="FFC000"/>
                </a:solidFill>
              </a:rPr>
              <a:t>il fait grâce aux humbles</a:t>
            </a:r>
            <a:r>
              <a:rPr lang="fr-CA" sz="2800" b="1" dirty="0"/>
              <a:t>.» </a:t>
            </a:r>
            <a:r>
              <a:rPr lang="fr-CA" b="1" dirty="0" err="1"/>
              <a:t>sem</a:t>
            </a:r>
            <a:endParaRPr lang="fr-CA" b="1" dirty="0"/>
          </a:p>
        </p:txBody>
      </p:sp>
      <p:sp>
        <p:nvSpPr>
          <p:cNvPr id="7" name="Rectangle 6"/>
          <p:cNvSpPr/>
          <p:nvPr/>
        </p:nvSpPr>
        <p:spPr>
          <a:xfrm>
            <a:off x="359532" y="3861048"/>
            <a:ext cx="8424936" cy="2246769"/>
          </a:xfrm>
          <a:prstGeom prst="rect">
            <a:avLst/>
          </a:prstGeom>
        </p:spPr>
        <p:txBody>
          <a:bodyPr wrap="square">
            <a:spAutoFit/>
          </a:bodyPr>
          <a:lstStyle/>
          <a:p>
            <a:pPr algn="just"/>
            <a:r>
              <a:rPr lang="fr-CA" sz="2800" b="1" dirty="0"/>
              <a:t>«L'humilité se manifeste quand nous admettons nos faiblesses (nos limites) et que nous reconnaissons la toute-puissance de Dieu. Notre foi en Dieu grandit quand nous réalisons qu'Il est la réponse à nos problèmes les plus profonds.» </a:t>
            </a:r>
          </a:p>
        </p:txBody>
      </p:sp>
    </p:spTree>
    <p:extLst>
      <p:ext uri="{BB962C8B-B14F-4D97-AF65-F5344CB8AC3E}">
        <p14:creationId xmlns:p14="http://schemas.microsoft.com/office/powerpoint/2010/main" xmlns="" val="3642577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6</a:t>
            </a:fld>
            <a:endParaRPr lang="en-US"/>
          </a:p>
        </p:txBody>
      </p:sp>
      <p:sp>
        <p:nvSpPr>
          <p:cNvPr id="5" name="Rectangle 4"/>
          <p:cNvSpPr/>
          <p:nvPr/>
        </p:nvSpPr>
        <p:spPr>
          <a:xfrm>
            <a:off x="107504" y="260648"/>
            <a:ext cx="8964488" cy="1077218"/>
          </a:xfrm>
          <a:prstGeom prst="rect">
            <a:avLst/>
          </a:prstGeom>
        </p:spPr>
        <p:txBody>
          <a:bodyPr wrap="square">
            <a:spAutoFit/>
          </a:bodyPr>
          <a:lstStyle/>
          <a:p>
            <a:pPr algn="ctr"/>
            <a:r>
              <a:rPr lang="fr-CA" sz="3200" u="sng" dirty="0"/>
              <a:t>Venir se jeter aux pieds de Jésus c’est</a:t>
            </a:r>
            <a:r>
              <a:rPr lang="fr-CA" sz="3200" dirty="0"/>
              <a:t> :</a:t>
            </a:r>
          </a:p>
          <a:p>
            <a:pPr algn="ctr"/>
            <a:r>
              <a:rPr lang="fr-CA" sz="3200" b="1" dirty="0">
                <a:solidFill>
                  <a:srgbClr val="FFC000"/>
                </a:solidFill>
              </a:rPr>
              <a:t>Avoir une confiance absolue en Jésus et en lui seul</a:t>
            </a:r>
            <a:endParaRPr lang="fr-CA" sz="3200" dirty="0">
              <a:solidFill>
                <a:srgbClr val="FFC000"/>
              </a:solidFill>
            </a:endParaRPr>
          </a:p>
        </p:txBody>
      </p:sp>
      <p:sp>
        <p:nvSpPr>
          <p:cNvPr id="6" name="Rectangle 5"/>
          <p:cNvSpPr/>
          <p:nvPr/>
        </p:nvSpPr>
        <p:spPr>
          <a:xfrm>
            <a:off x="467544" y="1700808"/>
            <a:ext cx="8208912" cy="1077218"/>
          </a:xfrm>
          <a:prstGeom prst="rect">
            <a:avLst/>
          </a:prstGeom>
        </p:spPr>
        <p:txBody>
          <a:bodyPr wrap="square">
            <a:spAutoFit/>
          </a:bodyPr>
          <a:lstStyle/>
          <a:p>
            <a:pPr algn="ctr"/>
            <a:r>
              <a:rPr lang="fr-CA" sz="3200" b="1" dirty="0"/>
              <a:t>…</a:t>
            </a:r>
            <a:r>
              <a:rPr lang="fr-CA" sz="3200" b="1" u="sng" dirty="0">
                <a:solidFill>
                  <a:srgbClr val="FFC000"/>
                </a:solidFill>
              </a:rPr>
              <a:t>Quelqu’un m’a touché</a:t>
            </a:r>
            <a:r>
              <a:rPr lang="fr-CA" sz="3200" b="1" dirty="0"/>
              <a:t> ; j’ai senti qu’une force sortait de moi (</a:t>
            </a:r>
            <a:r>
              <a:rPr lang="fr-CA" sz="3200" b="1" dirty="0">
                <a:solidFill>
                  <a:srgbClr val="FFFF00"/>
                </a:solidFill>
              </a:rPr>
              <a:t>Luc 8:46</a:t>
            </a:r>
            <a:r>
              <a:rPr lang="fr-CA" sz="3200" b="1" dirty="0"/>
              <a:t>). </a:t>
            </a:r>
          </a:p>
        </p:txBody>
      </p:sp>
      <p:sp>
        <p:nvSpPr>
          <p:cNvPr id="7" name="Rectangle 6"/>
          <p:cNvSpPr/>
          <p:nvPr/>
        </p:nvSpPr>
        <p:spPr>
          <a:xfrm>
            <a:off x="323528" y="3573016"/>
            <a:ext cx="8496944" cy="1815882"/>
          </a:xfrm>
          <a:prstGeom prst="rect">
            <a:avLst/>
          </a:prstGeom>
        </p:spPr>
        <p:txBody>
          <a:bodyPr wrap="square">
            <a:spAutoFit/>
          </a:bodyPr>
          <a:lstStyle/>
          <a:p>
            <a:pPr algn="just"/>
            <a:r>
              <a:rPr lang="fr-CA" sz="2800" b="1" dirty="0"/>
              <a:t>«Pour faire éclore le désespoir, il suffit simplement de couver nos problèmes. Pour faire naitre l’espoir, il suffit simplement d’aller par la foi aux pieds de Jésus avec nos situations désespérés!»</a:t>
            </a:r>
          </a:p>
        </p:txBody>
      </p:sp>
    </p:spTree>
    <p:extLst>
      <p:ext uri="{BB962C8B-B14F-4D97-AF65-F5344CB8AC3E}">
        <p14:creationId xmlns:p14="http://schemas.microsoft.com/office/powerpoint/2010/main" xmlns="" val="659533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7</a:t>
            </a:fld>
            <a:endParaRPr lang="en-US"/>
          </a:p>
        </p:txBody>
      </p:sp>
      <p:sp>
        <p:nvSpPr>
          <p:cNvPr id="5" name="Rectangle 4"/>
          <p:cNvSpPr/>
          <p:nvPr/>
        </p:nvSpPr>
        <p:spPr>
          <a:xfrm>
            <a:off x="251520" y="404664"/>
            <a:ext cx="8640960" cy="1569660"/>
          </a:xfrm>
          <a:prstGeom prst="rect">
            <a:avLst/>
          </a:prstGeom>
        </p:spPr>
        <p:txBody>
          <a:bodyPr wrap="square">
            <a:spAutoFit/>
          </a:bodyPr>
          <a:lstStyle/>
          <a:p>
            <a:pPr algn="ctr"/>
            <a:r>
              <a:rPr lang="fr-CA" sz="3200" u="sng" dirty="0"/>
              <a:t>Venir se jeter aux pieds de Jésus c’est</a:t>
            </a:r>
            <a:r>
              <a:rPr lang="fr-CA" sz="3200" dirty="0"/>
              <a:t> :</a:t>
            </a:r>
          </a:p>
          <a:p>
            <a:pPr algn="ctr"/>
            <a:r>
              <a:rPr lang="fr-CA" sz="3200" b="1" dirty="0">
                <a:solidFill>
                  <a:srgbClr val="FFC000"/>
                </a:solidFill>
              </a:rPr>
              <a:t>C’est une confiance en Jésus qui nous libère complètement de la honte</a:t>
            </a:r>
            <a:endParaRPr lang="fr-CA" sz="3200" dirty="0">
              <a:solidFill>
                <a:srgbClr val="FFC000"/>
              </a:solidFill>
            </a:endParaRPr>
          </a:p>
        </p:txBody>
      </p:sp>
      <p:sp>
        <p:nvSpPr>
          <p:cNvPr id="6" name="Rectangle 5"/>
          <p:cNvSpPr/>
          <p:nvPr/>
        </p:nvSpPr>
        <p:spPr>
          <a:xfrm>
            <a:off x="243161" y="2348880"/>
            <a:ext cx="8568952" cy="2246769"/>
          </a:xfrm>
          <a:prstGeom prst="rect">
            <a:avLst/>
          </a:prstGeom>
        </p:spPr>
        <p:txBody>
          <a:bodyPr wrap="square">
            <a:spAutoFit/>
          </a:bodyPr>
          <a:lstStyle/>
          <a:p>
            <a:pPr algn="just"/>
            <a:r>
              <a:rPr lang="fr-CA" sz="2800" b="1" dirty="0"/>
              <a:t>«</a:t>
            </a:r>
            <a:r>
              <a:rPr lang="fr-CA" sz="2800" b="1" dirty="0">
                <a:solidFill>
                  <a:srgbClr val="FFC000"/>
                </a:solidFill>
              </a:rPr>
              <a:t>Voyant qu’elle n’était pas passée inaperçue</a:t>
            </a:r>
            <a:r>
              <a:rPr lang="fr-CA" sz="2800" b="1" dirty="0"/>
              <a:t>, </a:t>
            </a:r>
            <a:r>
              <a:rPr lang="fr-CA" sz="2800" b="1" u="sng" dirty="0"/>
              <a:t>la femme vint toute tremblante se jeter à ses pieds</a:t>
            </a:r>
            <a:r>
              <a:rPr lang="fr-CA" sz="2800" b="1" dirty="0"/>
              <a:t>; </a:t>
            </a:r>
            <a:r>
              <a:rPr lang="fr-CA" sz="2800" b="1" u="sng" dirty="0"/>
              <a:t>elle déclara devant tout le peuple pourquoi elle l’avait touché et comment elle avait été immédiatement guérie</a:t>
            </a:r>
            <a:r>
              <a:rPr lang="fr-CA" sz="2800" b="1" dirty="0"/>
              <a:t>…» </a:t>
            </a:r>
            <a:endParaRPr lang="fr-CA" sz="2800" b="1" dirty="0" smtClean="0"/>
          </a:p>
          <a:p>
            <a:pPr algn="just"/>
            <a:r>
              <a:rPr lang="fr-CA" sz="2800" b="1" dirty="0" smtClean="0">
                <a:solidFill>
                  <a:srgbClr val="FFFF00"/>
                </a:solidFill>
              </a:rPr>
              <a:t>Luc </a:t>
            </a:r>
            <a:r>
              <a:rPr lang="fr-CA" sz="2800" b="1" dirty="0">
                <a:solidFill>
                  <a:srgbClr val="FFFF00"/>
                </a:solidFill>
              </a:rPr>
              <a:t>8:47</a:t>
            </a:r>
          </a:p>
        </p:txBody>
      </p:sp>
      <p:sp>
        <p:nvSpPr>
          <p:cNvPr id="7" name="Rectangle 6"/>
          <p:cNvSpPr/>
          <p:nvPr/>
        </p:nvSpPr>
        <p:spPr>
          <a:xfrm>
            <a:off x="243160" y="4941168"/>
            <a:ext cx="8505303" cy="954107"/>
          </a:xfrm>
          <a:prstGeom prst="rect">
            <a:avLst/>
          </a:prstGeom>
        </p:spPr>
        <p:txBody>
          <a:bodyPr wrap="square">
            <a:spAutoFit/>
          </a:bodyPr>
          <a:lstStyle/>
          <a:p>
            <a:pPr algn="ctr"/>
            <a:r>
              <a:rPr lang="fr-CA" sz="2800" b="1" dirty="0"/>
              <a:t>«</a:t>
            </a:r>
            <a:r>
              <a:rPr lang="fr-CA" sz="2800" b="1" u="sng" dirty="0"/>
              <a:t>Ma fille, </a:t>
            </a:r>
            <a:r>
              <a:rPr lang="fr-CA" sz="2800" b="1" u="sng" dirty="0">
                <a:solidFill>
                  <a:srgbClr val="FFC000"/>
                </a:solidFill>
              </a:rPr>
              <a:t>ta foi t’a sauvée</a:t>
            </a:r>
            <a:r>
              <a:rPr lang="fr-CA" sz="2800" b="1" u="sng" dirty="0"/>
              <a:t> ; </a:t>
            </a:r>
            <a:r>
              <a:rPr lang="fr-CA" sz="2800" b="1" u="sng" dirty="0">
                <a:solidFill>
                  <a:srgbClr val="FFC000"/>
                </a:solidFill>
              </a:rPr>
              <a:t>va en paix</a:t>
            </a:r>
            <a:r>
              <a:rPr lang="fr-CA" sz="2800" b="1" u="sng" dirty="0"/>
              <a:t>, et </a:t>
            </a:r>
            <a:r>
              <a:rPr lang="fr-CA" sz="2800" b="1" u="sng" dirty="0">
                <a:solidFill>
                  <a:srgbClr val="FFC000"/>
                </a:solidFill>
              </a:rPr>
              <a:t>sois guérie </a:t>
            </a:r>
            <a:r>
              <a:rPr lang="fr-CA" sz="2800" b="1" u="sng" dirty="0"/>
              <a:t>de ton mal</a:t>
            </a:r>
            <a:r>
              <a:rPr lang="fr-CA" sz="2800" b="1" dirty="0" smtClean="0"/>
              <a:t>»</a:t>
            </a:r>
            <a:r>
              <a:rPr lang="fr-CA" sz="2800" dirty="0"/>
              <a:t> </a:t>
            </a:r>
            <a:r>
              <a:rPr lang="fr-CA" sz="2800" b="1" dirty="0" smtClean="0">
                <a:solidFill>
                  <a:srgbClr val="FFFF00"/>
                </a:solidFill>
              </a:rPr>
              <a:t>Marc </a:t>
            </a:r>
            <a:r>
              <a:rPr lang="fr-CA" sz="2800" b="1" dirty="0">
                <a:solidFill>
                  <a:srgbClr val="FFFF00"/>
                </a:solidFill>
              </a:rPr>
              <a:t>5 :34</a:t>
            </a:r>
          </a:p>
        </p:txBody>
      </p:sp>
    </p:spTree>
    <p:extLst>
      <p:ext uri="{BB962C8B-B14F-4D97-AF65-F5344CB8AC3E}">
        <p14:creationId xmlns:p14="http://schemas.microsoft.com/office/powerpoint/2010/main" xmlns="" val="3765152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BD4A3F0-5520-4A23-BFAC-8610E3DCF093}" type="datetime1">
              <a:rPr lang="en-US" smtClean="0"/>
              <a:pPr/>
              <a:t>11/25/2018</a:t>
            </a:fld>
            <a:endParaRPr lang="en-US"/>
          </a:p>
        </p:txBody>
      </p:sp>
      <p:sp>
        <p:nvSpPr>
          <p:cNvPr id="3" name="Espace réservé du pied de page 2"/>
          <p:cNvSpPr>
            <a:spLocks noGrp="1"/>
          </p:cNvSpPr>
          <p:nvPr>
            <p:ph type="ftr" sz="quarter" idx="11"/>
          </p:nvPr>
        </p:nvSpPr>
        <p:spPr/>
        <p:txBody>
          <a:bodyPr/>
          <a:lstStyle/>
          <a:p>
            <a:r>
              <a:rPr lang="en-US" smtClean="0"/>
              <a:t>asdf</a:t>
            </a:r>
            <a:endParaRPr lang="en-US"/>
          </a:p>
        </p:txBody>
      </p:sp>
      <p:sp>
        <p:nvSpPr>
          <p:cNvPr id="4" name="Espace réservé du numéro de diapositive 3"/>
          <p:cNvSpPr>
            <a:spLocks noGrp="1"/>
          </p:cNvSpPr>
          <p:nvPr>
            <p:ph type="sldNum" sz="quarter" idx="12"/>
          </p:nvPr>
        </p:nvSpPr>
        <p:spPr/>
        <p:txBody>
          <a:bodyPr/>
          <a:lstStyle/>
          <a:p>
            <a:fld id="{1827D83A-55DF-465A-8BAC-990E7A5BFAE5}" type="slidenum">
              <a:rPr lang="en-US" smtClean="0"/>
              <a:pPr/>
              <a:t>8</a:t>
            </a:fld>
            <a:endParaRPr lang="en-US"/>
          </a:p>
        </p:txBody>
      </p:sp>
      <p:sp>
        <p:nvSpPr>
          <p:cNvPr id="5" name="Rectangle 4"/>
          <p:cNvSpPr/>
          <p:nvPr/>
        </p:nvSpPr>
        <p:spPr>
          <a:xfrm>
            <a:off x="539552" y="764704"/>
            <a:ext cx="8064896" cy="1569660"/>
          </a:xfrm>
          <a:prstGeom prst="rect">
            <a:avLst/>
          </a:prstGeom>
        </p:spPr>
        <p:txBody>
          <a:bodyPr wrap="square">
            <a:spAutoFit/>
          </a:bodyPr>
          <a:lstStyle/>
          <a:p>
            <a:pPr algn="just"/>
            <a:r>
              <a:rPr lang="fr-CA" sz="3200" b="1" dirty="0" smtClean="0">
                <a:solidFill>
                  <a:srgbClr val="FFFF00"/>
                </a:solidFill>
              </a:rPr>
              <a:t>1Jean </a:t>
            </a:r>
            <a:r>
              <a:rPr lang="fr-CA" sz="3200" b="1" dirty="0">
                <a:solidFill>
                  <a:srgbClr val="FFFF00"/>
                </a:solidFill>
              </a:rPr>
              <a:t>1:9 </a:t>
            </a:r>
            <a:r>
              <a:rPr lang="fr-CA" sz="3200" b="1" dirty="0"/>
              <a:t>Si nous reconnaissons nos péchés, il est fidèle et juste pour nous les pardonner et pour nous purifier de tout mal.</a:t>
            </a:r>
          </a:p>
        </p:txBody>
      </p:sp>
      <p:pic>
        <p:nvPicPr>
          <p:cNvPr id="7" name="Image 6"/>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331640" y="2633766"/>
            <a:ext cx="6696744" cy="3683209"/>
          </a:xfrm>
          <a:prstGeom prst="rect">
            <a:avLst/>
          </a:prstGeom>
        </p:spPr>
      </p:pic>
    </p:spTree>
    <p:extLst>
      <p:ext uri="{BB962C8B-B14F-4D97-AF65-F5344CB8AC3E}">
        <p14:creationId xmlns:p14="http://schemas.microsoft.com/office/powerpoint/2010/main" xmlns="" val="369369152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Theme">
  <a:themeElements>
    <a:clrScheme name="salon">
      <a:dk1>
        <a:srgbClr val="3F3F3F"/>
      </a:dk1>
      <a:lt1>
        <a:srgbClr val="FFFFFF"/>
      </a:lt1>
      <a:dk2>
        <a:srgbClr val="7DAFC3"/>
      </a:dk2>
      <a:lt2>
        <a:srgbClr val="E5E4DF"/>
      </a:lt2>
      <a:accent1>
        <a:srgbClr val="7C959A"/>
      </a:accent1>
      <a:accent2>
        <a:srgbClr val="DB8631"/>
      </a:accent2>
      <a:accent3>
        <a:srgbClr val="E3CC5A"/>
      </a:accent3>
      <a:accent4>
        <a:srgbClr val="ACADA8"/>
      </a:accent4>
      <a:accent5>
        <a:srgbClr val="927C61"/>
      </a:accent5>
      <a:accent6>
        <a:srgbClr val="B3B435"/>
      </a:accent6>
      <a:hlink>
        <a:srgbClr val="0079A4"/>
      </a:hlink>
      <a:folHlink>
        <a:srgbClr val="595959"/>
      </a:folHlink>
    </a:clrScheme>
    <a:fontScheme name="salon">
      <a:majorFont>
        <a:latin typeface="Arial Black"/>
        <a:ea typeface=""/>
        <a:cs typeface=""/>
        <a:font script="Jpan" typeface="ＭＳ Ｐゴシック"/>
        <a:font script="Hang" typeface="HY견고딕"/>
        <a:font script="Hans" typeface="宋体"/>
        <a:font script="Hant" typeface="新細明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ndara"/>
        <a:ea typeface=""/>
        <a:cs typeface=""/>
        <a:font script="Jpan" typeface="ＭＳ Ｐゴシック"/>
        <a:font script="Hang" typeface="HY견명조"/>
        <a:font script="Hans" typeface="华文楷体"/>
        <a:font script="Hant" typeface="新細明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alon">
      <a:fillStyleLst>
        <a:solidFill>
          <a:schemeClr val="phClr"/>
        </a:solidFill>
        <a:gradFill rotWithShape="1">
          <a:gsLst>
            <a:gs pos="0">
              <a:schemeClr val="phClr">
                <a:tint val="45000"/>
                <a:satMod val="300000"/>
              </a:schemeClr>
            </a:gs>
            <a:gs pos="35000">
              <a:schemeClr val="phClr">
                <a:tint val="45000"/>
                <a:satMod val="300000"/>
              </a:schemeClr>
            </a:gs>
            <a:gs pos="69000">
              <a:schemeClr val="phClr">
                <a:tint val="45000"/>
                <a:satMod val="350000"/>
              </a:schemeClr>
            </a:gs>
            <a:gs pos="100000">
              <a:schemeClr val="phClr">
                <a:tint val="60000"/>
                <a:satMod val="350000"/>
              </a:schemeClr>
            </a:gs>
          </a:gsLst>
          <a:path path="circle">
            <a:fillToRect l="50000" t="50000" r="100000" b="100000"/>
          </a:path>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9525" cap="rnd" cmpd="sng" algn="ctr">
          <a:solidFill>
            <a:schemeClr val="phClr"/>
          </a:solidFill>
          <a:prstDash val="solid"/>
        </a:ln>
        <a:ln w="38475" cap="flat" cmpd="sng" algn="ctr">
          <a:solidFill>
            <a:schemeClr val="phClr"/>
          </a:solidFill>
          <a:prstDash val="solid"/>
        </a:ln>
        <a:ln w="54850" cap="flat" cmpd="sng" algn="ctr">
          <a:solidFill>
            <a:schemeClr val="phClr"/>
          </a:solidFill>
          <a:prstDash val="solid"/>
        </a:ln>
      </a:lnStyleLst>
      <a:effectStyleLst>
        <a:effectStyle>
          <a:effectLst>
            <a:outerShdw blurRad="50800" dist="25400" dir="5400000" rotWithShape="0">
              <a:srgbClr val="000000">
                <a:alpha val="55000"/>
              </a:srgbClr>
            </a:outerShdw>
          </a:effectLst>
        </a:effectStyle>
        <a:effectStyle>
          <a:effectLst>
            <a:outerShdw blurRad="50800" dist="25400" dir="5400000" rotWithShape="0">
              <a:srgbClr val="000000">
                <a:alpha val="44000"/>
              </a:srgbClr>
            </a:outerShdw>
          </a:effectLst>
        </a:effectStyle>
        <a:effectStyle>
          <a:effectLst>
            <a:outerShdw blurRad="50800" dist="25400" dir="5400000" rotWithShape="0">
              <a:srgbClr val="000000">
                <a:alpha val="55000"/>
              </a:srgbClr>
            </a:outerShdw>
          </a:effectLst>
          <a:scene3d>
            <a:camera prst="orthographicFront">
              <a:rot lat="0" lon="0" rev="0"/>
            </a:camera>
            <a:lightRig rig="brightRoom" dir="tl">
              <a:rot lat="0" lon="0" rev="3600000"/>
            </a:lightRig>
          </a:scene3d>
          <a:sp3d contourW="31750" prstMaterial="flat">
            <a:bevelT w="127000" h="254000" prst="angle"/>
            <a:contourClr>
              <a:schemeClr val="phClr">
                <a:shade val="20000"/>
              </a:schemeClr>
            </a:contourClr>
          </a:sp3d>
        </a:effectStyle>
      </a:effectStyleLst>
      <a:bgFillStyleLst>
        <a:solidFill>
          <a:schemeClr val="phClr"/>
        </a:solidFill>
        <a:gradFill rotWithShape="1">
          <a:gsLst>
            <a:gs pos="20000">
              <a:schemeClr val="phClr">
                <a:tint val="80000"/>
                <a:lumMod val="100000"/>
              </a:schemeClr>
            </a:gs>
            <a:gs pos="100000">
              <a:schemeClr val="phClr">
                <a:tint val="100000"/>
                <a:lumMod val="80000"/>
              </a:schemeClr>
            </a:gs>
          </a:gsLst>
          <a:path path="circle">
            <a:fillToRect l="50000" t="20000" r="100000" b="100000"/>
          </a:path>
        </a:gradFill>
        <a:gradFill rotWithShape="1">
          <a:gsLst>
            <a:gs pos="0">
              <a:schemeClr val="phClr">
                <a:tint val="100000"/>
                <a:lumMod val="100000"/>
              </a:schemeClr>
            </a:gs>
            <a:gs pos="100000">
              <a:schemeClr val="phClr">
                <a:shade val="100000"/>
                <a:lumMod val="60000"/>
              </a:schemeClr>
            </a:gs>
          </a:gsLst>
          <a:path path="circle">
            <a:fillToRect l="50000" t="20000" r="100000" b="10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766</TotalTime>
  <Words>325</Words>
  <Application>Microsoft Office PowerPoint</Application>
  <PresentationFormat>Affichage à l'écran (4:3)</PresentationFormat>
  <Paragraphs>45</Paragraphs>
  <Slides>8</Slides>
  <Notes>1</Notes>
  <HiddenSlides>0</HiddenSlides>
  <MMClips>0</MMClips>
  <ScaleCrop>false</ScaleCrop>
  <HeadingPairs>
    <vt:vector size="4" baseType="variant">
      <vt:variant>
        <vt:lpstr>Thème</vt:lpstr>
      </vt:variant>
      <vt:variant>
        <vt:i4>1</vt:i4>
      </vt:variant>
      <vt:variant>
        <vt:lpstr>Titres des diapositives</vt:lpstr>
      </vt:variant>
      <vt:variant>
        <vt:i4>8</vt:i4>
      </vt:variant>
    </vt:vector>
  </HeadingPairs>
  <TitlesOfParts>
    <vt:vector size="9" baseType="lpstr">
      <vt:lpstr>Default Theme</vt:lpstr>
      <vt:lpstr>Diapositive 1</vt:lpstr>
      <vt:lpstr>Diapositive 2</vt:lpstr>
      <vt:lpstr>Diapositive 3</vt:lpstr>
      <vt:lpstr>Diapositive 4</vt:lpstr>
      <vt:lpstr>Diapositive 5</vt:lpstr>
      <vt:lpstr>Diapositive 6</vt:lpstr>
      <vt:lpstr>Diapositive 7</vt:lpstr>
      <vt:lpstr>Diapositive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Utilisateur</dc:creator>
  <cp:lastModifiedBy>Technique</cp:lastModifiedBy>
  <cp:revision>89</cp:revision>
  <dcterms:created xsi:type="dcterms:W3CDTF">2014-10-11T19:27:41Z</dcterms:created>
  <dcterms:modified xsi:type="dcterms:W3CDTF">2018-11-25T15:48:06Z</dcterms:modified>
</cp:coreProperties>
</file>