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8FA677E-E02B-4F2B-8657-78B1718100C0}">
          <p14:sldIdLst>
            <p14:sldId id="256"/>
            <p14:sldId id="257"/>
            <p14:sldId id="258"/>
            <p14:sldId id="259"/>
            <p14:sldId id="261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4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>
      <p:cViewPr>
        <p:scale>
          <a:sx n="100" d="100"/>
          <a:sy n="100" d="100"/>
        </p:scale>
        <p:origin x="-204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C36D5-3FF6-44F6-8A56-FBE6F2F969E1}" type="datetimeFigureOut">
              <a:rPr lang="fr-CA" smtClean="0"/>
              <a:t>11/mars/2018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09E1A-DC43-4706-805D-A68F2C6FAA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8975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9E1A-DC43-4706-805D-A68F2C6FAA42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8397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2DBB-ACAF-44B8-92B0-11D2D81277B3}" type="datetime1">
              <a:rPr lang="en-US" smtClean="0"/>
              <a:pPr/>
              <a:t>3/11/2018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2355-FE8C-4319-AEAA-177477E9C050}" type="datetime1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0B90-DDF2-42F6-8146-5C5C20AAC0FD}" type="datetime1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13FD-3395-4121-B0FC-EF24557740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9948E8-D66E-4B79-AB42-A710227649D6}" type="datetime1">
              <a:rPr lang="en-US" smtClean="0"/>
              <a:pPr/>
              <a:t>3/11/2018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3/11/2018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3/11/2018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3/11/2018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CA935AB-7D8C-42E8-9663-DE05755A2BA2}" type="datetime1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3/11/2018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3/11/2018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3/11/2018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lumMod val="100000"/>
              </a:schemeClr>
            </a:gs>
            <a:gs pos="0">
              <a:srgbClr val="25445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FB4A5-83C2-40AB-851E-9C7C0F476288}" type="datetime1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2DBB-ACAF-44B8-92B0-11D2D81277B3}" type="datetime1">
              <a:rPr lang="en-US" smtClean="0"/>
              <a:pPr/>
              <a:t>3/11/2018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9572" y="543654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fr-CA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05880" y="543653"/>
            <a:ext cx="79832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3200" b="1" u="sng" dirty="0">
                <a:solidFill>
                  <a:srgbClr val="FFFF00"/>
                </a:solidFill>
              </a:rPr>
              <a:t>Entendre la voix de Jésus dans nos tempêtes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46" y="1551087"/>
            <a:ext cx="7337107" cy="458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0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3/11/2018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7544" y="1124744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>
                <a:solidFill>
                  <a:srgbClr val="FFFF00"/>
                </a:solidFill>
              </a:rPr>
              <a:t>Marc 6 :45  </a:t>
            </a:r>
            <a:r>
              <a:rPr lang="fr-CA" sz="3200" b="1" dirty="0"/>
              <a:t>Aussitôt après, </a:t>
            </a:r>
            <a:r>
              <a:rPr lang="fr-CA" sz="3200" b="1" i="1" u="sng" dirty="0">
                <a:solidFill>
                  <a:srgbClr val="FFC000"/>
                </a:solidFill>
              </a:rPr>
              <a:t>il obligea ses disciples à monter dans la barque et à passer avant lui de l’autre côté</a:t>
            </a:r>
            <a:r>
              <a:rPr lang="fr-CA" sz="3200" b="1" dirty="0"/>
              <a:t>, vers </a:t>
            </a:r>
            <a:r>
              <a:rPr lang="fr-CA" sz="3200" b="1" dirty="0" err="1"/>
              <a:t>Bethsaïda</a:t>
            </a:r>
            <a:r>
              <a:rPr lang="fr-CA" sz="3200" b="1" dirty="0"/>
              <a:t>, pendant que lui-même renverrait la foule. 46  Quand il l’eut renvoyée</a:t>
            </a:r>
            <a:r>
              <a:rPr lang="fr-CA" sz="3200" b="1" i="1" dirty="0"/>
              <a:t>, </a:t>
            </a:r>
            <a:r>
              <a:rPr lang="fr-CA" sz="3200" b="1" i="1" u="sng" dirty="0">
                <a:solidFill>
                  <a:srgbClr val="FFC000"/>
                </a:solidFill>
              </a:rPr>
              <a:t>il s’en alla sur la montagne, pour prier</a:t>
            </a:r>
            <a:r>
              <a:rPr lang="fr-CA" sz="3200" b="1" dirty="0"/>
              <a:t>. 47  Le soir étant venu, la barque était au milieu de la mer, et Jésus était seul à terre. 48  </a:t>
            </a:r>
            <a:r>
              <a:rPr lang="fr-CA" sz="3200" b="1" u="sng" dirty="0">
                <a:solidFill>
                  <a:srgbClr val="FFC000"/>
                </a:solidFill>
              </a:rPr>
              <a:t>Il vit qu’ils avaient beaucoup de peine à ramer ; car le vent leur était contraire.</a:t>
            </a:r>
          </a:p>
        </p:txBody>
      </p:sp>
    </p:spTree>
    <p:extLst>
      <p:ext uri="{BB962C8B-B14F-4D97-AF65-F5344CB8AC3E}">
        <p14:creationId xmlns:p14="http://schemas.microsoft.com/office/powerpoint/2010/main" val="427165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3/11/2018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asdf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5880" y="980728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>
                <a:solidFill>
                  <a:srgbClr val="FFFF00"/>
                </a:solidFill>
              </a:rPr>
              <a:t>Marc </a:t>
            </a:r>
            <a:r>
              <a:rPr lang="fr-CA" sz="2800" b="1" dirty="0" smtClean="0">
                <a:solidFill>
                  <a:srgbClr val="FFFF00"/>
                </a:solidFill>
              </a:rPr>
              <a:t>6:48 </a:t>
            </a:r>
            <a:r>
              <a:rPr lang="fr-CA" sz="2800" b="1" dirty="0" smtClean="0"/>
              <a:t>A </a:t>
            </a:r>
            <a:r>
              <a:rPr lang="fr-CA" sz="2800" b="1" dirty="0"/>
              <a:t>la quatrième veille de la nuit environ, </a:t>
            </a:r>
            <a:r>
              <a:rPr lang="fr-CA" sz="2800" b="1" i="1" u="sng" dirty="0">
                <a:solidFill>
                  <a:srgbClr val="FFC000"/>
                </a:solidFill>
              </a:rPr>
              <a:t>il alla vers eux, marchant sur la mer, et il voulait les dépasser</a:t>
            </a:r>
            <a:r>
              <a:rPr lang="fr-CA" sz="2800" b="1" dirty="0">
                <a:solidFill>
                  <a:srgbClr val="FFC000"/>
                </a:solidFill>
              </a:rPr>
              <a:t>.</a:t>
            </a:r>
            <a:r>
              <a:rPr lang="fr-CA" sz="2800" b="1" dirty="0"/>
              <a:t> 49  Quand ils le virent marcher sur la mer, ils crurent que c’était un fantôme, et ils poussèrent des cris ; 50  car ils le voyaient tous, et ils étaient troublés. </a:t>
            </a:r>
            <a:r>
              <a:rPr lang="fr-CA" sz="2800" b="1" i="1" u="sng" dirty="0">
                <a:solidFill>
                  <a:srgbClr val="FFC000"/>
                </a:solidFill>
              </a:rPr>
              <a:t>Aussitôt Jésus leur parla, et leur dit: Rassurez-vous, c’est moi, n’ayez pas peur !</a:t>
            </a:r>
            <a:r>
              <a:rPr lang="fr-CA" sz="2800" b="1" dirty="0">
                <a:solidFill>
                  <a:srgbClr val="FFC000"/>
                </a:solidFill>
              </a:rPr>
              <a:t> </a:t>
            </a:r>
            <a:r>
              <a:rPr lang="fr-CA" sz="2800" b="1" dirty="0"/>
              <a:t>51  Puis il monta vers eux dans la barque, et le vent cessa. Ils furent en eux-mêmes tout stupéfaits et remplis d’étonnement…</a:t>
            </a:r>
          </a:p>
        </p:txBody>
      </p:sp>
    </p:spTree>
    <p:extLst>
      <p:ext uri="{BB962C8B-B14F-4D97-AF65-F5344CB8AC3E}">
        <p14:creationId xmlns:p14="http://schemas.microsoft.com/office/powerpoint/2010/main" val="326726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3/11/2018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548680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CA" sz="2800" b="1" dirty="0" smtClean="0"/>
              <a:t>1. ENTENDRE </a:t>
            </a:r>
            <a:r>
              <a:rPr lang="fr-CA" sz="2800" b="1" dirty="0"/>
              <a:t>LA VOIX DE JÉSUS QUI NOUS PARLE AVEC UNE PRIÈRE.</a:t>
            </a:r>
            <a:endParaRPr lang="fr-CA" sz="2800" dirty="0"/>
          </a:p>
        </p:txBody>
      </p:sp>
      <p:sp>
        <p:nvSpPr>
          <p:cNvPr id="6" name="Rectangle 5"/>
          <p:cNvSpPr/>
          <p:nvPr/>
        </p:nvSpPr>
        <p:spPr>
          <a:xfrm>
            <a:off x="400150" y="1916832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CA" sz="2800" b="1" dirty="0" smtClean="0"/>
              <a:t>2. ENTENDRE </a:t>
            </a:r>
            <a:r>
              <a:rPr lang="fr-CA" sz="2800" b="1" dirty="0"/>
              <a:t>LA VOIX DE JÉSUS QUI NOUS PARLE AVEC UNE PUISSANCE.</a:t>
            </a:r>
            <a:endParaRPr lang="fr-CA" sz="2800" dirty="0"/>
          </a:p>
        </p:txBody>
      </p:sp>
      <p:sp>
        <p:nvSpPr>
          <p:cNvPr id="7" name="Rectangle 6"/>
          <p:cNvSpPr/>
          <p:nvPr/>
        </p:nvSpPr>
        <p:spPr>
          <a:xfrm>
            <a:off x="395536" y="3212976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CA" sz="2800" b="1" dirty="0" smtClean="0"/>
              <a:t>3. ENTENDRE </a:t>
            </a:r>
            <a:r>
              <a:rPr lang="fr-CA" sz="2800" b="1" dirty="0"/>
              <a:t>LA VOIX DE JÉSUS QUI NOUS PARLE EN LE LAISSANT S’APPROCHER DE NOUS.</a:t>
            </a:r>
            <a:endParaRPr lang="fr-CA" sz="2800" dirty="0"/>
          </a:p>
        </p:txBody>
      </p:sp>
      <p:sp>
        <p:nvSpPr>
          <p:cNvPr id="8" name="Rectangle 7"/>
          <p:cNvSpPr/>
          <p:nvPr/>
        </p:nvSpPr>
        <p:spPr>
          <a:xfrm>
            <a:off x="400150" y="4653136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CA" sz="2800" b="1" dirty="0" smtClean="0"/>
              <a:t>4. ENTENDRE </a:t>
            </a:r>
            <a:r>
              <a:rPr lang="fr-CA" sz="2800" b="1" dirty="0"/>
              <a:t>LA VOIX DE JÉSUS QUI NOUS PARLE AVEC UNE PROMESSE.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30561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3/11/2018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9836" y="548680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b="1" dirty="0">
                <a:solidFill>
                  <a:srgbClr val="FFC000"/>
                </a:solidFill>
              </a:rPr>
              <a:t>Jésus a dit : </a:t>
            </a:r>
            <a:r>
              <a:rPr lang="fr-CA" sz="2800" b="1" dirty="0"/>
              <a:t>… D’ailleurs, soyez-en persuadés : </a:t>
            </a:r>
            <a:r>
              <a:rPr lang="fr-CA" sz="2800" b="1" dirty="0">
                <a:solidFill>
                  <a:srgbClr val="FFC000"/>
                </a:solidFill>
              </a:rPr>
              <a:t>je suis moi-même avec vous chaque jour, jusqu’à la fin du monde.</a:t>
            </a:r>
            <a:r>
              <a:rPr lang="fr-CA" sz="2800" b="1" dirty="0"/>
              <a:t> </a:t>
            </a:r>
            <a:r>
              <a:rPr lang="fr-CA" b="1" dirty="0"/>
              <a:t>Matthieu 28:20</a:t>
            </a:r>
            <a:r>
              <a:rPr lang="fr-CA" dirty="0"/>
              <a:t>  PV</a:t>
            </a:r>
          </a:p>
        </p:txBody>
      </p:sp>
      <p:sp>
        <p:nvSpPr>
          <p:cNvPr id="6" name="Rectangle 5"/>
          <p:cNvSpPr/>
          <p:nvPr/>
        </p:nvSpPr>
        <p:spPr>
          <a:xfrm>
            <a:off x="395536" y="2276872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 smtClean="0">
                <a:solidFill>
                  <a:srgbClr val="FFFF00"/>
                </a:solidFill>
              </a:rPr>
              <a:t>1Corinthiens </a:t>
            </a:r>
            <a:r>
              <a:rPr lang="fr-CA" sz="2800" b="1" dirty="0">
                <a:solidFill>
                  <a:srgbClr val="FFFF00"/>
                </a:solidFill>
              </a:rPr>
              <a:t>1:8  </a:t>
            </a:r>
            <a:r>
              <a:rPr lang="fr-CA" sz="2800" b="1" i="1" u="sng" dirty="0">
                <a:solidFill>
                  <a:srgbClr val="FFC000"/>
                </a:solidFill>
              </a:rPr>
              <a:t>Lui-même, d’ailleurs, vous donnera force et persévérance jusqu’au bout</a:t>
            </a:r>
            <a:r>
              <a:rPr lang="fr-CA" sz="2800" b="1" dirty="0"/>
              <a:t> ; il se portera garant pour vous : vous n’aurez alors à redouter ni accusation ni reproche au Jour de son Retour.</a:t>
            </a:r>
          </a:p>
        </p:txBody>
      </p:sp>
      <p:sp>
        <p:nvSpPr>
          <p:cNvPr id="7" name="Rectangle 6"/>
          <p:cNvSpPr/>
          <p:nvPr/>
        </p:nvSpPr>
        <p:spPr>
          <a:xfrm>
            <a:off x="409836" y="4509120"/>
            <a:ext cx="825232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>
                <a:solidFill>
                  <a:srgbClr val="FFFF00"/>
                </a:solidFill>
              </a:rPr>
              <a:t>Genèse 28:15  </a:t>
            </a:r>
            <a:r>
              <a:rPr lang="fr-CA" sz="2800" b="1" dirty="0"/>
              <a:t>Voici, je suis avec toi, je te garderai partout où tu iras… car je ne t’abandonnerai point, que je n’aie exécuté ce que je te dis.</a:t>
            </a:r>
          </a:p>
          <a:p>
            <a:r>
              <a:rPr lang="fr-CA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6466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3/11/2018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92696"/>
            <a:ext cx="7338392" cy="5503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1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salon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salon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alo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519</TotalTime>
  <Words>186</Words>
  <Application>Microsoft Office PowerPoint</Application>
  <PresentationFormat>Affichage à l'écran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Default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Luc</cp:lastModifiedBy>
  <cp:revision>54</cp:revision>
  <dcterms:created xsi:type="dcterms:W3CDTF">2014-10-11T19:27:41Z</dcterms:created>
  <dcterms:modified xsi:type="dcterms:W3CDTF">2018-03-11T12:00:58Z</dcterms:modified>
</cp:coreProperties>
</file>