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iapositive de titre">
    <p:spTree>
      <p:nvGrpSpPr>
        <p:cNvPr id="1" name=""/>
        <p:cNvGrpSpPr/>
        <p:nvPr/>
      </p:nvGrpSpPr>
      <p:grpSpPr>
        <a:xfrm>
          <a:off x="0" y="0"/>
          <a:ext cx="0" cy="0"/>
          <a:chOff x="0" y="0"/>
          <a:chExt cx="0" cy="0"/>
        </a:xfrm>
      </p:grpSpPr>
      <p:sp>
        <p:nvSpPr>
          <p:cNvPr id="11" name="Texte du titre"/>
          <p:cNvSpPr txBox="1"/>
          <p:nvPr>
            <p:ph type="title"/>
          </p:nvPr>
        </p:nvSpPr>
        <p:spPr>
          <a:xfrm>
            <a:off x="685800" y="2130425"/>
            <a:ext cx="7772400" cy="1470025"/>
          </a:xfrm>
          <a:prstGeom prst="rect">
            <a:avLst/>
          </a:prstGeom>
        </p:spPr>
        <p:txBody>
          <a:bodyPr/>
          <a:lstStyle/>
          <a:p>
            <a:pPr/>
            <a:r>
              <a:t>Texte du titre</a:t>
            </a:r>
          </a:p>
        </p:txBody>
      </p:sp>
      <p:sp>
        <p:nvSpPr>
          <p:cNvPr id="12" name="Texte niveau 1…"/>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contenu">
    <p:spTree>
      <p:nvGrpSpPr>
        <p:cNvPr id="1" name=""/>
        <p:cNvGrpSpPr/>
        <p:nvPr/>
      </p:nvGrpSpPr>
      <p:grpSpPr>
        <a:xfrm>
          <a:off x="0" y="0"/>
          <a:ext cx="0" cy="0"/>
          <a:chOff x="0" y="0"/>
          <a:chExt cx="0" cy="0"/>
        </a:xfrm>
      </p:grpSpPr>
      <p:sp>
        <p:nvSpPr>
          <p:cNvPr id="20" name="Texte du titre"/>
          <p:cNvSpPr txBox="1"/>
          <p:nvPr>
            <p:ph type="title"/>
          </p:nvPr>
        </p:nvSpPr>
        <p:spPr>
          <a:prstGeom prst="rect">
            <a:avLst/>
          </a:prstGeom>
        </p:spPr>
        <p:txBody>
          <a:bodyPr/>
          <a:lstStyle/>
          <a:p>
            <a:pPr/>
            <a:r>
              <a:t>Texte du titre</a:t>
            </a:r>
          </a:p>
        </p:txBody>
      </p:sp>
      <p:sp>
        <p:nvSpPr>
          <p:cNvPr id="21"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2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de section">
    <p:spTree>
      <p:nvGrpSpPr>
        <p:cNvPr id="1" name=""/>
        <p:cNvGrpSpPr/>
        <p:nvPr/>
      </p:nvGrpSpPr>
      <p:grpSpPr>
        <a:xfrm>
          <a:off x="0" y="0"/>
          <a:ext cx="0" cy="0"/>
          <a:chOff x="0" y="0"/>
          <a:chExt cx="0" cy="0"/>
        </a:xfrm>
      </p:grpSpPr>
      <p:sp>
        <p:nvSpPr>
          <p:cNvPr id="29" name="Texte du titre"/>
          <p:cNvSpPr txBox="1"/>
          <p:nvPr>
            <p:ph type="title"/>
          </p:nvPr>
        </p:nvSpPr>
        <p:spPr>
          <a:xfrm>
            <a:off x="722312" y="4406900"/>
            <a:ext cx="7772401" cy="1362075"/>
          </a:xfrm>
          <a:prstGeom prst="rect">
            <a:avLst/>
          </a:prstGeom>
        </p:spPr>
        <p:txBody>
          <a:bodyPr anchor="t"/>
          <a:lstStyle>
            <a:lvl1pPr algn="l">
              <a:defRPr b="1" cap="all" sz="4000">
                <a:latin typeface="+mj-lt"/>
                <a:ea typeface="+mj-ea"/>
                <a:cs typeface="+mj-cs"/>
                <a:sym typeface="Helvetica"/>
              </a:defRPr>
            </a:lvl1pPr>
          </a:lstStyle>
          <a:p>
            <a:pPr/>
            <a:r>
              <a:t>Texte du titre</a:t>
            </a:r>
          </a:p>
        </p:txBody>
      </p:sp>
      <p:sp>
        <p:nvSpPr>
          <p:cNvPr id="30" name="Texte niveau 1…"/>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Texte niveau 1</a:t>
            </a:r>
          </a:p>
          <a:p>
            <a:pPr lvl="1"/>
            <a:r>
              <a:t>Texte niveau 2</a:t>
            </a:r>
          </a:p>
          <a:p>
            <a:pPr lvl="2"/>
            <a:r>
              <a:t>Texte niveau 3</a:t>
            </a:r>
          </a:p>
          <a:p>
            <a:pPr lvl="3"/>
            <a:r>
              <a:t>Texte niveau 4</a:t>
            </a:r>
          </a:p>
          <a:p>
            <a:pPr lvl="4"/>
            <a:r>
              <a:t>Texte niveau 5</a:t>
            </a:r>
          </a:p>
        </p:txBody>
      </p:sp>
      <p:sp>
        <p:nvSpPr>
          <p:cNvPr id="3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ux contenus">
    <p:spTree>
      <p:nvGrpSpPr>
        <p:cNvPr id="1" name=""/>
        <p:cNvGrpSpPr/>
        <p:nvPr/>
      </p:nvGrpSpPr>
      <p:grpSpPr>
        <a:xfrm>
          <a:off x="0" y="0"/>
          <a:ext cx="0" cy="0"/>
          <a:chOff x="0" y="0"/>
          <a:chExt cx="0" cy="0"/>
        </a:xfrm>
      </p:grpSpPr>
      <p:sp>
        <p:nvSpPr>
          <p:cNvPr id="38" name="Texte du titre"/>
          <p:cNvSpPr txBox="1"/>
          <p:nvPr>
            <p:ph type="title"/>
          </p:nvPr>
        </p:nvSpPr>
        <p:spPr>
          <a:prstGeom prst="rect">
            <a:avLst/>
          </a:prstGeom>
        </p:spPr>
        <p:txBody>
          <a:bodyPr/>
          <a:lstStyle/>
          <a:p>
            <a:pPr/>
            <a:r>
              <a:t>Texte du titre</a:t>
            </a:r>
          </a:p>
        </p:txBody>
      </p:sp>
      <p:sp>
        <p:nvSpPr>
          <p:cNvPr id="39" name="Texte niveau 1…"/>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Texte niveau 1</a:t>
            </a:r>
          </a:p>
          <a:p>
            <a:pPr lvl="1"/>
            <a:r>
              <a:t>Texte niveau 2</a:t>
            </a:r>
          </a:p>
          <a:p>
            <a:pPr lvl="2"/>
            <a:r>
              <a:t>Texte niveau 3</a:t>
            </a:r>
          </a:p>
          <a:p>
            <a:pPr lvl="3"/>
            <a:r>
              <a:t>Texte niveau 4</a:t>
            </a:r>
          </a:p>
          <a:p>
            <a:pPr lvl="4"/>
            <a:r>
              <a:t>Texte niveau 5</a:t>
            </a:r>
          </a:p>
        </p:txBody>
      </p:sp>
      <p:sp>
        <p:nvSpPr>
          <p:cNvPr id="4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ison">
    <p:spTree>
      <p:nvGrpSpPr>
        <p:cNvPr id="1" name=""/>
        <p:cNvGrpSpPr/>
        <p:nvPr/>
      </p:nvGrpSpPr>
      <p:grpSpPr>
        <a:xfrm>
          <a:off x="0" y="0"/>
          <a:ext cx="0" cy="0"/>
          <a:chOff x="0" y="0"/>
          <a:chExt cx="0" cy="0"/>
        </a:xfrm>
      </p:grpSpPr>
      <p:sp>
        <p:nvSpPr>
          <p:cNvPr id="47" name="Texte du titre"/>
          <p:cNvSpPr txBox="1"/>
          <p:nvPr>
            <p:ph type="title"/>
          </p:nvPr>
        </p:nvSpPr>
        <p:spPr>
          <a:prstGeom prst="rect">
            <a:avLst/>
          </a:prstGeom>
        </p:spPr>
        <p:txBody>
          <a:bodyPr/>
          <a:lstStyle/>
          <a:p>
            <a:pPr/>
            <a:r>
              <a:t>Texte du titre</a:t>
            </a:r>
          </a:p>
        </p:txBody>
      </p:sp>
      <p:sp>
        <p:nvSpPr>
          <p:cNvPr id="48" name="Texte niveau 1…"/>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atin typeface="+mj-lt"/>
                <a:ea typeface="+mj-ea"/>
                <a:cs typeface="+mj-cs"/>
                <a:sym typeface="Helvetica"/>
              </a:defRPr>
            </a:lvl1pPr>
            <a:lvl2pPr marL="0" indent="457200">
              <a:spcBef>
                <a:spcPts val="500"/>
              </a:spcBef>
              <a:buSzTx/>
              <a:buFontTx/>
              <a:buNone/>
              <a:defRPr b="1" sz="2400">
                <a:latin typeface="+mj-lt"/>
                <a:ea typeface="+mj-ea"/>
                <a:cs typeface="+mj-cs"/>
                <a:sym typeface="Helvetica"/>
              </a:defRPr>
            </a:lvl2pPr>
            <a:lvl3pPr marL="0" indent="914400">
              <a:spcBef>
                <a:spcPts val="500"/>
              </a:spcBef>
              <a:buSzTx/>
              <a:buFontTx/>
              <a:buNone/>
              <a:defRPr b="1" sz="2400">
                <a:latin typeface="+mj-lt"/>
                <a:ea typeface="+mj-ea"/>
                <a:cs typeface="+mj-cs"/>
                <a:sym typeface="Helvetica"/>
              </a:defRPr>
            </a:lvl3pPr>
            <a:lvl4pPr marL="0" indent="1371600">
              <a:spcBef>
                <a:spcPts val="500"/>
              </a:spcBef>
              <a:buSzTx/>
              <a:buFontTx/>
              <a:buNone/>
              <a:defRPr b="1" sz="2400">
                <a:latin typeface="+mj-lt"/>
                <a:ea typeface="+mj-ea"/>
                <a:cs typeface="+mj-cs"/>
                <a:sym typeface="Helvetica"/>
              </a:defRPr>
            </a:lvl4pPr>
            <a:lvl5pPr marL="0" indent="1828800">
              <a:spcBef>
                <a:spcPts val="500"/>
              </a:spcBef>
              <a:buSzTx/>
              <a:buFontTx/>
              <a:buNone/>
              <a:defRPr b="1" sz="2400">
                <a:latin typeface="+mj-lt"/>
                <a:ea typeface="+mj-ea"/>
                <a:cs typeface="+mj-cs"/>
                <a:sym typeface="Helvetica"/>
              </a:defRPr>
            </a:lvl5pPr>
          </a:lstStyle>
          <a:p>
            <a:pPr/>
            <a:r>
              <a:t>Texte niveau 1</a:t>
            </a:r>
          </a:p>
          <a:p>
            <a:pPr lvl="1"/>
            <a:r>
              <a:t>Texte niveau 2</a:t>
            </a:r>
          </a:p>
          <a:p>
            <a:pPr lvl="2"/>
            <a:r>
              <a:t>Texte niveau 3</a:t>
            </a:r>
          </a:p>
          <a:p>
            <a:pPr lvl="3"/>
            <a:r>
              <a:t>Texte niveau 4</a:t>
            </a:r>
          </a:p>
          <a:p>
            <a:pPr lvl="4"/>
            <a:r>
              <a:t>Texte niveau 5</a:t>
            </a:r>
          </a:p>
        </p:txBody>
      </p:sp>
      <p:sp>
        <p:nvSpPr>
          <p:cNvPr id="49" name="Espace réservé du texte 4"/>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b="1" sz="2400">
                <a:latin typeface="+mj-lt"/>
                <a:ea typeface="+mj-ea"/>
                <a:cs typeface="+mj-cs"/>
                <a:sym typeface="Helvetica"/>
              </a:defRPr>
            </a:pPr>
          </a:p>
        </p:txBody>
      </p:sp>
      <p:sp>
        <p:nvSpPr>
          <p:cNvPr id="5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seul">
    <p:spTree>
      <p:nvGrpSpPr>
        <p:cNvPr id="1" name=""/>
        <p:cNvGrpSpPr/>
        <p:nvPr/>
      </p:nvGrpSpPr>
      <p:grpSpPr>
        <a:xfrm>
          <a:off x="0" y="0"/>
          <a:ext cx="0" cy="0"/>
          <a:chOff x="0" y="0"/>
          <a:chExt cx="0" cy="0"/>
        </a:xfrm>
      </p:grpSpPr>
      <p:sp>
        <p:nvSpPr>
          <p:cNvPr id="57" name="Texte du titre"/>
          <p:cNvSpPr txBox="1"/>
          <p:nvPr>
            <p:ph type="title"/>
          </p:nvPr>
        </p:nvSpPr>
        <p:spPr>
          <a:prstGeom prst="rect">
            <a:avLst/>
          </a:prstGeom>
        </p:spPr>
        <p:txBody>
          <a:bodyPr/>
          <a:lstStyle/>
          <a:p>
            <a:pPr/>
            <a:r>
              <a:t>Texte du titre</a:t>
            </a:r>
          </a:p>
        </p:txBody>
      </p:sp>
      <p:sp>
        <p:nvSpPr>
          <p:cNvPr id="5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de">
    <p:spTree>
      <p:nvGrpSpPr>
        <p:cNvPr id="1" name=""/>
        <p:cNvGrpSpPr/>
        <p:nvPr/>
      </p:nvGrpSpPr>
      <p:grpSpPr>
        <a:xfrm>
          <a:off x="0" y="0"/>
          <a:ext cx="0" cy="0"/>
          <a:chOff x="0" y="0"/>
          <a:chExt cx="0" cy="0"/>
        </a:xfrm>
      </p:grpSpPr>
      <p:sp>
        <p:nvSpPr>
          <p:cNvPr id="6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 avec légende">
    <p:spTree>
      <p:nvGrpSpPr>
        <p:cNvPr id="1" name=""/>
        <p:cNvGrpSpPr/>
        <p:nvPr/>
      </p:nvGrpSpPr>
      <p:grpSpPr>
        <a:xfrm>
          <a:off x="0" y="0"/>
          <a:ext cx="0" cy="0"/>
          <a:chOff x="0" y="0"/>
          <a:chExt cx="0" cy="0"/>
        </a:xfrm>
      </p:grpSpPr>
      <p:sp>
        <p:nvSpPr>
          <p:cNvPr id="72" name="Texte du titre"/>
          <p:cNvSpPr txBox="1"/>
          <p:nvPr>
            <p:ph type="title"/>
          </p:nvPr>
        </p:nvSpPr>
        <p:spPr>
          <a:xfrm>
            <a:off x="457200" y="273050"/>
            <a:ext cx="3008314" cy="1162050"/>
          </a:xfrm>
          <a:prstGeom prst="rect">
            <a:avLst/>
          </a:prstGeom>
        </p:spPr>
        <p:txBody>
          <a:bodyPr anchor="b"/>
          <a:lstStyle>
            <a:lvl1pPr algn="l">
              <a:defRPr b="1" sz="2000">
                <a:latin typeface="+mj-lt"/>
                <a:ea typeface="+mj-ea"/>
                <a:cs typeface="+mj-cs"/>
                <a:sym typeface="Helvetica"/>
              </a:defRPr>
            </a:lvl1pPr>
          </a:lstStyle>
          <a:p>
            <a:pPr/>
            <a:r>
              <a:t>Texte du titre</a:t>
            </a:r>
          </a:p>
        </p:txBody>
      </p:sp>
      <p:sp>
        <p:nvSpPr>
          <p:cNvPr id="73" name="Texte niveau 1…"/>
          <p:cNvSpPr txBox="1"/>
          <p:nvPr>
            <p:ph type="body" idx="1"/>
          </p:nvPr>
        </p:nvSpPr>
        <p:spPr>
          <a:xfrm>
            <a:off x="3575050" y="273050"/>
            <a:ext cx="5111750" cy="5853113"/>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74" name="Espace réservé du texte 3"/>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avec légende">
    <p:spTree>
      <p:nvGrpSpPr>
        <p:cNvPr id="1" name=""/>
        <p:cNvGrpSpPr/>
        <p:nvPr/>
      </p:nvGrpSpPr>
      <p:grpSpPr>
        <a:xfrm>
          <a:off x="0" y="0"/>
          <a:ext cx="0" cy="0"/>
          <a:chOff x="0" y="0"/>
          <a:chExt cx="0" cy="0"/>
        </a:xfrm>
      </p:grpSpPr>
      <p:sp>
        <p:nvSpPr>
          <p:cNvPr id="82" name="Texte du titre"/>
          <p:cNvSpPr txBox="1"/>
          <p:nvPr>
            <p:ph type="title"/>
          </p:nvPr>
        </p:nvSpPr>
        <p:spPr>
          <a:xfrm>
            <a:off x="1792288" y="4800600"/>
            <a:ext cx="5486401" cy="566738"/>
          </a:xfrm>
          <a:prstGeom prst="rect">
            <a:avLst/>
          </a:prstGeom>
        </p:spPr>
        <p:txBody>
          <a:bodyPr anchor="b"/>
          <a:lstStyle>
            <a:lvl1pPr algn="l">
              <a:defRPr b="1" sz="2000">
                <a:latin typeface="+mj-lt"/>
                <a:ea typeface="+mj-ea"/>
                <a:cs typeface="+mj-cs"/>
                <a:sym typeface="Helvetica"/>
              </a:defRPr>
            </a:lvl1pPr>
          </a:lstStyle>
          <a:p>
            <a:pPr/>
            <a:r>
              <a:t>Texte du titre</a:t>
            </a:r>
          </a:p>
        </p:txBody>
      </p:sp>
      <p:sp>
        <p:nvSpPr>
          <p:cNvPr id="83" name="Espace réservé pour une image  2"/>
          <p:cNvSpPr/>
          <p:nvPr>
            <p:ph type="pic" sz="half" idx="13"/>
          </p:nvPr>
        </p:nvSpPr>
        <p:spPr>
          <a:xfrm>
            <a:off x="1792288" y="612775"/>
            <a:ext cx="5486401" cy="4114800"/>
          </a:xfrm>
          <a:prstGeom prst="rect">
            <a:avLst/>
          </a:prstGeom>
        </p:spPr>
        <p:txBody>
          <a:bodyPr lIns="91439" rIns="91439">
            <a:noAutofit/>
          </a:bodyPr>
          <a:lstStyle/>
          <a:p>
            <a:pPr/>
          </a:p>
        </p:txBody>
      </p:sp>
      <p:sp>
        <p:nvSpPr>
          <p:cNvPr id="84" name="Texte niveau 1…"/>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Texte niveau 1</a:t>
            </a:r>
          </a:p>
          <a:p>
            <a:pPr lvl="1"/>
            <a:r>
              <a:t>Texte niveau 2</a:t>
            </a:r>
          </a:p>
          <a:p>
            <a:pPr lvl="2"/>
            <a:r>
              <a:t>Texte niveau 3</a:t>
            </a:r>
          </a:p>
          <a:p>
            <a:pPr lvl="3"/>
            <a:r>
              <a:t>Texte niveau 4</a:t>
            </a:r>
          </a:p>
          <a:p>
            <a:pPr lvl="4"/>
            <a:r>
              <a:t>Texte niveau 5</a:t>
            </a:r>
          </a:p>
        </p:txBody>
      </p:sp>
      <p:sp>
        <p:nvSpPr>
          <p:cNvPr id="8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e du titre"/>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Texte du titre</a:t>
            </a:r>
          </a:p>
        </p:txBody>
      </p:sp>
      <p:sp>
        <p:nvSpPr>
          <p:cNvPr id="3" name="Texte niveau 1…"/>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txBox="1"/>
          <p:nvPr>
            <p:ph type="sldNum" sz="quarter" idx="2"/>
          </p:nvPr>
        </p:nvSpPr>
        <p:spPr>
          <a:xfrm>
            <a:off x="8413144" y="6404292"/>
            <a:ext cx="273657"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Picture 2" descr="Picture 2"/>
          <p:cNvPicPr>
            <a:picLocks noChangeAspect="1"/>
          </p:cNvPicPr>
          <p:nvPr/>
        </p:nvPicPr>
        <p:blipFill>
          <a:blip r:embed="rId2">
            <a:extLst/>
          </a:blip>
          <a:stretch>
            <a:fillRect/>
          </a:stretch>
        </p:blipFill>
        <p:spPr>
          <a:xfrm>
            <a:off x="34489" y="-388"/>
            <a:ext cx="9159344" cy="6858389"/>
          </a:xfrm>
          <a:prstGeom prst="rect">
            <a:avLst/>
          </a:prstGeom>
          <a:ln w="12700">
            <a:miter lim="400000"/>
          </a:ln>
        </p:spPr>
      </p:pic>
      <p:pic>
        <p:nvPicPr>
          <p:cNvPr id="95" name="Picture 3" descr="Picture 3"/>
          <p:cNvPicPr>
            <a:picLocks noChangeAspect="1"/>
          </p:cNvPicPr>
          <p:nvPr/>
        </p:nvPicPr>
        <p:blipFill>
          <a:blip r:embed="rId3">
            <a:extLst/>
          </a:blip>
          <a:stretch>
            <a:fillRect/>
          </a:stretch>
        </p:blipFill>
        <p:spPr>
          <a:xfrm>
            <a:off x="5580112" y="332656"/>
            <a:ext cx="3168353" cy="2592289"/>
          </a:xfrm>
          <a:prstGeom prst="rect">
            <a:avLst/>
          </a:prstGeom>
          <a:ln w="12700">
            <a:miter lim="400000"/>
          </a:ln>
        </p:spPr>
      </p:pic>
      <p:sp>
        <p:nvSpPr>
          <p:cNvPr id="96" name="ZoneTexte 1"/>
          <p:cNvSpPr txBox="1"/>
          <p:nvPr/>
        </p:nvSpPr>
        <p:spPr>
          <a:xfrm>
            <a:off x="225232" y="332655"/>
            <a:ext cx="3364944" cy="2364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600">
                <a:solidFill>
                  <a:srgbClr val="00B050"/>
                </a:solidFill>
                <a:latin typeface="Arial Black"/>
                <a:ea typeface="Arial Black"/>
                <a:cs typeface="Arial Black"/>
                <a:sym typeface="Arial Black"/>
              </a:defRPr>
            </a:pPr>
            <a:r>
              <a:t>Les 5 temps d’Eutychus et de l’église </a:t>
            </a:r>
            <a:r>
              <a:rPr sz="1800"/>
              <a:t>atces20v1a6</a:t>
            </a:r>
          </a:p>
        </p:txBody>
      </p:sp>
      <p:sp>
        <p:nvSpPr>
          <p:cNvPr id="97" name="Rectangle 3"/>
          <p:cNvSpPr txBox="1"/>
          <p:nvPr/>
        </p:nvSpPr>
        <p:spPr>
          <a:xfrm>
            <a:off x="4509797" y="5835146"/>
            <a:ext cx="4783401" cy="115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a:solidFill>
                  <a:srgbClr val="333333"/>
                </a:solidFill>
                <a:latin typeface="Arial Black"/>
                <a:ea typeface="Arial Black"/>
                <a:cs typeface="Arial Black"/>
                <a:sym typeface="Arial Black"/>
              </a:defRPr>
            </a:lvl1pPr>
          </a:lstStyle>
          <a:p>
            <a:pPr/>
            <a:r>
              <a:t>Tous ceux qui croyaient étaient dans le même lieu, et ils avaient tout en commun actes 2v44</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icture 2" descr="Picture 2"/>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00" name="Rectangle 2"/>
          <p:cNvSpPr txBox="1"/>
          <p:nvPr/>
        </p:nvSpPr>
        <p:spPr>
          <a:xfrm>
            <a:off x="215537" y="141107"/>
            <a:ext cx="5165145" cy="203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600">
                <a:ln w="18415" cap="flat">
                  <a:solidFill>
                    <a:srgbClr val="FFFFFF"/>
                  </a:solidFill>
                  <a:prstDash val="solid"/>
                  <a:round/>
                </a:ln>
                <a:solidFill>
                  <a:srgbClr val="FFFFFF"/>
                </a:solidFill>
                <a:effectLst>
                  <a:outerShdw sx="100000" sy="100000" kx="0" ky="0" algn="b" rotWithShape="0" blurRad="63500" dist="0" dir="3600000">
                    <a:srgbClr val="000000">
                      <a:alpha val="70000"/>
                    </a:srgbClr>
                  </a:outerShdw>
                </a:effectLst>
                <a:latin typeface="Arial Black"/>
                <a:ea typeface="Arial Black"/>
                <a:cs typeface="Arial Black"/>
                <a:sym typeface="Arial Black"/>
              </a:defRPr>
            </a:pPr>
            <a:r>
              <a:t>Le temps de l’équilibre et</a:t>
            </a:r>
          </a:p>
          <a:p>
            <a:pPr>
              <a:defRPr sz="3600">
                <a:ln w="18415" cap="flat">
                  <a:solidFill>
                    <a:srgbClr val="FFFFFF"/>
                  </a:solidFill>
                  <a:prstDash val="solid"/>
                  <a:round/>
                </a:ln>
                <a:solidFill>
                  <a:srgbClr val="FFFFFF"/>
                </a:solidFill>
                <a:effectLst>
                  <a:outerShdw sx="100000" sy="100000" kx="0" ky="0" algn="b" rotWithShape="0" blurRad="63500" dist="0" dir="3600000">
                    <a:srgbClr val="000000">
                      <a:alpha val="70000"/>
                    </a:srgbClr>
                  </a:outerShdw>
                </a:effectLst>
                <a:latin typeface="Arial Black"/>
                <a:ea typeface="Arial Black"/>
                <a:cs typeface="Arial Black"/>
                <a:sym typeface="Arial Black"/>
              </a:defRPr>
            </a:pPr>
            <a:r>
              <a:t>de la résistance</a:t>
            </a:r>
          </a:p>
        </p:txBody>
      </p:sp>
      <p:sp>
        <p:nvSpPr>
          <p:cNvPr id="101" name="Rectangle 5"/>
          <p:cNvSpPr txBox="1"/>
          <p:nvPr/>
        </p:nvSpPr>
        <p:spPr>
          <a:xfrm>
            <a:off x="6057880" y="188640"/>
            <a:ext cx="3328432" cy="151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a:ln w="18415" cap="flat">
                  <a:solidFill>
                    <a:srgbClr val="FFFFFF"/>
                  </a:solidFill>
                  <a:prstDash val="solid"/>
                  <a:round/>
                </a:ln>
                <a:solidFill>
                  <a:srgbClr val="FFFFFF"/>
                </a:solidFill>
                <a:effectLst>
                  <a:outerShdw sx="100000" sy="100000" kx="0" ky="0" algn="b" rotWithShape="0" blurRad="63500" dist="0" dir="3600000">
                    <a:srgbClr val="000000">
                      <a:alpha val="70000"/>
                    </a:srgbClr>
                  </a:outerShdw>
                </a:effectLst>
                <a:latin typeface="Arial Black"/>
                <a:ea typeface="Arial Black"/>
                <a:cs typeface="Arial Black"/>
                <a:sym typeface="Arial Black"/>
              </a:defRPr>
            </a:lvl1pPr>
          </a:lstStyle>
          <a:p>
            <a:pPr/>
            <a:r>
              <a:t>Jean s’opposait à Jésus, mais Il lui parla et Jean ne lui résista plus jean4v14</a:t>
            </a:r>
          </a:p>
        </p:txBody>
      </p:sp>
      <p:sp>
        <p:nvSpPr>
          <p:cNvPr id="102" name="ZoneTexte 6"/>
          <p:cNvSpPr txBox="1"/>
          <p:nvPr/>
        </p:nvSpPr>
        <p:spPr>
          <a:xfrm>
            <a:off x="548759" y="3140967"/>
            <a:ext cx="8549521" cy="472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800">
                <a:solidFill>
                  <a:srgbClr val="FFC000"/>
                </a:solidFill>
                <a:latin typeface="Arial Black"/>
                <a:ea typeface="Arial Black"/>
                <a:cs typeface="Arial Black"/>
                <a:sym typeface="Arial Black"/>
              </a:defRPr>
            </a:pPr>
            <a:r>
              <a:t>Ne résistons pas à Dieu mais résistons ensemble à l’ennemi de nos âmes</a:t>
            </a:r>
          </a:p>
          <a:p>
            <a:pPr>
              <a:defRPr sz="2000">
                <a:ln w="12700" cap="flat">
                  <a:solidFill>
                    <a:srgbClr val="054697"/>
                  </a:solidFill>
                  <a:prstDash val="solid"/>
                  <a:round/>
                </a:ln>
                <a:solidFill>
                  <a:srgbClr val="F4F1E3"/>
                </a:solidFill>
                <a:effectLst>
                  <a:outerShdw sx="100000" sy="100000" kx="0" ky="0" algn="b" rotWithShape="0" blurRad="38100" dist="20320" dir="1800000">
                    <a:srgbClr val="000000">
                      <a:alpha val="40000"/>
                    </a:srgbClr>
                  </a:outerShdw>
                </a:effectLst>
                <a:latin typeface="Arial Black"/>
                <a:ea typeface="Arial Black"/>
                <a:cs typeface="Arial Black"/>
                <a:sym typeface="Arial Black"/>
              </a:defRPr>
            </a:pPr>
            <a:r>
              <a:t>       Et ayant été relâchés, ils vinrent vers les leurs et leur       rapportèrent tout ce que les principaux sacrificateurs et les anciens leur avaient dit.  Et l'ayant entendu, ils élevèrent d'un commun accord leur voix à Dieu actes4v23</a:t>
            </a:r>
          </a:p>
          <a:p>
            <a:pPr>
              <a:defRPr sz="2000">
                <a:ln w="12700" cap="flat">
                  <a:solidFill>
                    <a:srgbClr val="054697"/>
                  </a:solidFill>
                  <a:prstDash val="solid"/>
                  <a:round/>
                </a:ln>
                <a:solidFill>
                  <a:srgbClr val="F4F1E3"/>
                </a:solidFill>
                <a:effectLst>
                  <a:outerShdw sx="100000" sy="100000" kx="0" ky="0" algn="b" rotWithShape="0" blurRad="38100" dist="20320" dir="1800000">
                    <a:srgbClr val="000000">
                      <a:alpha val="40000"/>
                    </a:srgbClr>
                  </a:outerShdw>
                </a:effectLst>
                <a:latin typeface="Arial Black"/>
                <a:ea typeface="Arial Black"/>
                <a:cs typeface="Arial Black"/>
                <a:sym typeface="Arial Black"/>
              </a:defRPr>
            </a:pPr>
            <a:r>
              <a:t>       Ne vous laissez pas distraire, soyez vigilants. Votre adversaire, le diable, rôde autour de vous comme un lion rugissant, qui cherche quelqu'un à dévorer. Résistez-lui en demeurant fermes dans votre foi 1pierre5v8</a:t>
            </a:r>
          </a:p>
          <a:p>
            <a:pPr>
              <a:defRPr sz="2000">
                <a:ln w="12700" cap="flat">
                  <a:solidFill>
                    <a:srgbClr val="054697"/>
                  </a:solidFill>
                  <a:prstDash val="solid"/>
                  <a:round/>
                </a:ln>
                <a:solidFill>
                  <a:srgbClr val="F4F1E3"/>
                </a:solidFill>
                <a:effectLst>
                  <a:outerShdw sx="100000" sy="100000" kx="0" ky="0" algn="b" rotWithShape="0" blurRad="38100" dist="20320" dir="1800000">
                    <a:srgbClr val="000000">
                      <a:alpha val="40000"/>
                    </a:srgbClr>
                  </a:outerShdw>
                </a:effectLst>
                <a:latin typeface="Arial Black"/>
                <a:ea typeface="Arial Black"/>
                <a:cs typeface="Arial Black"/>
                <a:sym typeface="Arial Black"/>
              </a:defRPr>
            </a:pPr>
            <a:r>
              <a:t>       Luc4 il est écrit…. Le diable se retira…</a:t>
            </a:r>
          </a:p>
          <a:p>
            <a:pPr>
              <a:defRPr sz="2400">
                <a:solidFill>
                  <a:srgbClr val="FFC000"/>
                </a:solidFill>
                <a:latin typeface="Arial Black"/>
                <a:ea typeface="Arial Black"/>
                <a:cs typeface="Arial Black"/>
                <a:sym typeface="Arial Black"/>
              </a:defRPr>
            </a:pPr>
            <a: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01"/>
                                        </p:tgtEl>
                                        <p:attrNameLst>
                                          <p:attrName>style.visibility</p:attrName>
                                        </p:attrNameLst>
                                      </p:cBhvr>
                                      <p:to>
                                        <p:strVal val="visible"/>
                                      </p:to>
                                    </p:set>
                                    <p:anim calcmode="lin" valueType="num">
                                      <p:cBhvr>
                                        <p:cTn id="7" dur="3000" fill="hold"/>
                                        <p:tgtEl>
                                          <p:spTgt spid="101"/>
                                        </p:tgtEl>
                                        <p:attrNameLst>
                                          <p:attrName>ppt_x</p:attrName>
                                        </p:attrNameLst>
                                      </p:cBhvr>
                                      <p:tavLst>
                                        <p:tav tm="0">
                                          <p:val>
                                            <p:strVal val="1+#ppt_w/2"/>
                                          </p:val>
                                        </p:tav>
                                        <p:tav tm="100000">
                                          <p:val>
                                            <p:strVal val="#ppt_x"/>
                                          </p:val>
                                        </p:tav>
                                      </p:tavLst>
                                    </p:anim>
                                    <p:anim calcmode="lin" valueType="num">
                                      <p:cBhvr>
                                        <p:cTn id="8" dur="3000" fill="hold"/>
                                        <p:tgtEl>
                                          <p:spTgt spid="10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2" fill="hold">
                                  <p:stCondLst>
                                    <p:cond delay="0"/>
                                  </p:stCondLst>
                                  <p:iterate type="el" backwards="0">
                                    <p:tmAbs val="0"/>
                                  </p:iterate>
                                  <p:childTnLst>
                                    <p:set>
                                      <p:cBhvr>
                                        <p:cTn id="12" fill="hold"/>
                                        <p:tgtEl>
                                          <p:spTgt spid="102"/>
                                        </p:tgtEl>
                                        <p:attrNameLst>
                                          <p:attrName>style.visibility</p:attrName>
                                        </p:attrNameLst>
                                      </p:cBhvr>
                                      <p:to>
                                        <p:strVal val="visible"/>
                                      </p:to>
                                    </p:set>
                                    <p:anim calcmode="lin" valueType="num">
                                      <p:cBhvr>
                                        <p:cTn id="13" dur="3000" fill="hold"/>
                                        <p:tgtEl>
                                          <p:spTgt spid="102"/>
                                        </p:tgtEl>
                                        <p:attrNameLst>
                                          <p:attrName>ppt_x</p:attrName>
                                        </p:attrNameLst>
                                      </p:cBhvr>
                                      <p:tavLst>
                                        <p:tav tm="0">
                                          <p:val>
                                            <p:strVal val="#ppt_x"/>
                                          </p:val>
                                        </p:tav>
                                        <p:tav tm="100000">
                                          <p:val>
                                            <p:strVal val="#ppt_x"/>
                                          </p:val>
                                        </p:tav>
                                      </p:tavLst>
                                    </p:anim>
                                    <p:anim calcmode="lin" valueType="num">
                                      <p:cBhvr>
                                        <p:cTn id="14" dur="30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1" grpId="1"/>
      <p:bldP build="whole" bldLvl="1" animBg="1" rev="0" advAuto="0" spid="102" grpId="2"/>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4" name="Picture 2" descr="Picture 2"/>
          <p:cNvPicPr>
            <a:picLocks noChangeAspect="1"/>
          </p:cNvPicPr>
          <p:nvPr/>
        </p:nvPicPr>
        <p:blipFill>
          <a:blip r:embed="rId2">
            <a:extLst/>
          </a:blip>
          <a:stretch>
            <a:fillRect/>
          </a:stretch>
        </p:blipFill>
        <p:spPr>
          <a:xfrm>
            <a:off x="12187" y="0"/>
            <a:ext cx="9131814" cy="6881162"/>
          </a:xfrm>
          <a:prstGeom prst="rect">
            <a:avLst/>
          </a:prstGeom>
          <a:ln w="12700">
            <a:miter lim="400000"/>
          </a:ln>
        </p:spPr>
      </p:pic>
      <p:sp>
        <p:nvSpPr>
          <p:cNvPr id="105" name="Rectangle 1"/>
          <p:cNvSpPr txBox="1"/>
          <p:nvPr/>
        </p:nvSpPr>
        <p:spPr>
          <a:xfrm>
            <a:off x="297239" y="168334"/>
            <a:ext cx="4589081" cy="151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000">
                <a:ln w="18415" cap="flat">
                  <a:solidFill>
                    <a:srgbClr val="FFFFFF"/>
                  </a:solidFill>
                  <a:prstDash val="solid"/>
                  <a:round/>
                </a:ln>
                <a:solidFill>
                  <a:srgbClr val="FFFF00"/>
                </a:solidFill>
                <a:effectLst>
                  <a:outerShdw sx="100000" sy="100000" kx="0" ky="0" algn="b" rotWithShape="0" blurRad="63500" dist="0" dir="3600000">
                    <a:srgbClr val="000000">
                      <a:alpha val="70000"/>
                    </a:srgbClr>
                  </a:outerShdw>
                </a:effectLst>
                <a:latin typeface="Arial Black"/>
                <a:ea typeface="Arial Black"/>
                <a:cs typeface="Arial Black"/>
                <a:sym typeface="Arial Black"/>
              </a:defRPr>
            </a:pPr>
            <a:r>
              <a:t>Le temps où il</a:t>
            </a:r>
          </a:p>
          <a:p>
            <a:pPr>
              <a:defRPr sz="4000">
                <a:ln w="18415" cap="flat">
                  <a:solidFill>
                    <a:srgbClr val="FFFFFF"/>
                  </a:solidFill>
                  <a:prstDash val="solid"/>
                  <a:round/>
                </a:ln>
                <a:solidFill>
                  <a:srgbClr val="FFFF00"/>
                </a:solidFill>
                <a:effectLst>
                  <a:outerShdw sx="100000" sy="100000" kx="0" ky="0" algn="b" rotWithShape="0" blurRad="63500" dist="0" dir="3600000">
                    <a:srgbClr val="000000">
                      <a:alpha val="70000"/>
                    </a:srgbClr>
                  </a:outerShdw>
                </a:effectLst>
                <a:latin typeface="Arial Black"/>
                <a:ea typeface="Arial Black"/>
                <a:cs typeface="Arial Black"/>
                <a:sym typeface="Arial Black"/>
              </a:defRPr>
            </a:pPr>
            <a:r>
              <a:t>  fut entrainé</a:t>
            </a:r>
          </a:p>
        </p:txBody>
      </p:sp>
      <p:sp>
        <p:nvSpPr>
          <p:cNvPr id="106" name="ZoneTexte 3"/>
          <p:cNvSpPr txBox="1"/>
          <p:nvPr/>
        </p:nvSpPr>
        <p:spPr>
          <a:xfrm>
            <a:off x="5589320" y="188639"/>
            <a:ext cx="3508960" cy="364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800">
                <a:ln w="12700" cap="flat">
                  <a:solidFill>
                    <a:srgbClr val="054697"/>
                  </a:solidFill>
                  <a:prstDash val="solid"/>
                  <a:round/>
                </a:ln>
                <a:solidFill>
                  <a:srgbClr val="FFFF00"/>
                </a:solidFill>
                <a:effectLst>
                  <a:outerShdw sx="100000" sy="100000" kx="0" ky="0" algn="b" rotWithShape="0" blurRad="38100" dist="20320" dir="1800000">
                    <a:srgbClr val="000000">
                      <a:alpha val="40000"/>
                    </a:srgbClr>
                  </a:outerShdw>
                </a:effectLst>
                <a:latin typeface="Arial Black"/>
                <a:ea typeface="Arial Black"/>
                <a:cs typeface="Arial Black"/>
                <a:sym typeface="Arial Black"/>
              </a:defRPr>
            </a:lvl1pPr>
          </a:lstStyle>
          <a:p>
            <a:pPr/>
            <a:r>
              <a:t>Être  entrainé par le péché, ou entrainé par l‘esprit, la parole, la prière, la communion fraternelle…</a:t>
            </a:r>
          </a:p>
        </p:txBody>
      </p:sp>
      <p:sp>
        <p:nvSpPr>
          <p:cNvPr id="107" name="Rectangle 2"/>
          <p:cNvSpPr txBox="1"/>
          <p:nvPr/>
        </p:nvSpPr>
        <p:spPr>
          <a:xfrm>
            <a:off x="585272" y="4653136"/>
            <a:ext cx="6389280" cy="218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ln w="12700" cap="flat">
                  <a:solidFill>
                    <a:srgbClr val="054697"/>
                  </a:solidFill>
                  <a:prstDash val="solid"/>
                  <a:round/>
                </a:ln>
                <a:solidFill>
                  <a:srgbClr val="F4F1E3"/>
                </a:solidFill>
                <a:effectLst>
                  <a:outerShdw sx="100000" sy="100000" kx="0" ky="0" algn="b" rotWithShape="0" blurRad="38100" dist="20320" dir="1800000">
                    <a:srgbClr val="000000">
                      <a:alpha val="40000"/>
                    </a:srgbClr>
                  </a:outerShdw>
                </a:effectLst>
                <a:latin typeface="Arial Black"/>
                <a:ea typeface="Arial Black"/>
                <a:cs typeface="Arial Black"/>
                <a:sym typeface="Arial Black"/>
              </a:defRPr>
            </a:pPr>
            <a:r>
              <a:t>Un homme seul est facilement maîtrisé par un adversaire, mais à deux ils pourront tenir tête à celui-ci. Et une corde à triple brin n'est pas vite rompue. </a:t>
            </a:r>
            <a:r>
              <a:rPr sz="1800"/>
              <a:t>Eccl 4v12</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06"/>
                                        </p:tgtEl>
                                        <p:attrNameLst>
                                          <p:attrName>style.visibility</p:attrName>
                                        </p:attrNameLst>
                                      </p:cBhvr>
                                      <p:to>
                                        <p:strVal val="visible"/>
                                      </p:to>
                                    </p:set>
                                    <p:anim calcmode="lin" valueType="num">
                                      <p:cBhvr>
                                        <p:cTn id="7" dur="3000" fill="hold"/>
                                        <p:tgtEl>
                                          <p:spTgt spid="106"/>
                                        </p:tgtEl>
                                        <p:attrNameLst>
                                          <p:attrName>ppt_x</p:attrName>
                                        </p:attrNameLst>
                                      </p:cBhvr>
                                      <p:tavLst>
                                        <p:tav tm="0">
                                          <p:val>
                                            <p:strVal val="#ppt_x"/>
                                          </p:val>
                                        </p:tav>
                                        <p:tav tm="100000">
                                          <p:val>
                                            <p:strVal val="#ppt_x"/>
                                          </p:val>
                                        </p:tav>
                                      </p:tavLst>
                                    </p:anim>
                                    <p:anim calcmode="lin" valueType="num">
                                      <p:cBhvr>
                                        <p:cTn id="8" dur="30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ID="9" grpId="2" fill="hold">
                                  <p:stCondLst>
                                    <p:cond delay="0"/>
                                  </p:stCondLst>
                                  <p:iterate type="el" backwards="0">
                                    <p:tmAbs val="0"/>
                                  </p:iterate>
                                  <p:childTnLst>
                                    <p:set>
                                      <p:cBhvr>
                                        <p:cTn id="12" fill="hold"/>
                                        <p:tgtEl>
                                          <p:spTgt spid="107"/>
                                        </p:tgtEl>
                                        <p:attrNameLst>
                                          <p:attrName>style.visibility</p:attrName>
                                        </p:attrNameLst>
                                      </p:cBhvr>
                                      <p:to>
                                        <p:strVal val="visible"/>
                                      </p:to>
                                    </p:set>
                                    <p:animEffect filter="dissolve" transition="in">
                                      <p:cBhvr>
                                        <p:cTn id="13" dur="3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7" grpId="2"/>
      <p:bldP build="whole" bldLvl="1" animBg="1" rev="0" advAuto="0" spid="106"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9" name="Picture 2" descr="Picture 2"/>
          <p:cNvPicPr>
            <a:picLocks noChangeAspect="1"/>
          </p:cNvPicPr>
          <p:nvPr/>
        </p:nvPicPr>
        <p:blipFill>
          <a:blip r:embed="rId2">
            <a:extLst/>
          </a:blip>
          <a:stretch>
            <a:fillRect/>
          </a:stretch>
        </p:blipFill>
        <p:spPr>
          <a:xfrm>
            <a:off x="1246" y="-9306"/>
            <a:ext cx="9142753" cy="6867306"/>
          </a:xfrm>
          <a:prstGeom prst="rect">
            <a:avLst/>
          </a:prstGeom>
          <a:ln w="12700">
            <a:miter lim="400000"/>
          </a:ln>
        </p:spPr>
      </p:pic>
      <p:sp>
        <p:nvSpPr>
          <p:cNvPr id="110" name="ZoneTexte 1"/>
          <p:cNvSpPr txBox="1"/>
          <p:nvPr/>
        </p:nvSpPr>
        <p:spPr>
          <a:xfrm>
            <a:off x="297239" y="260647"/>
            <a:ext cx="8167955" cy="662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ln w="18415" cap="flat">
                  <a:solidFill>
                    <a:srgbClr val="FFFFFF"/>
                  </a:solidFill>
                  <a:prstDash val="solid"/>
                  <a:round/>
                </a:ln>
                <a:solidFill>
                  <a:srgbClr val="FFFFFF"/>
                </a:solidFill>
                <a:effectLst>
                  <a:outerShdw sx="100000" sy="100000" kx="0" ky="0" algn="b" rotWithShape="0" blurRad="63500" dist="0" dir="3600000">
                    <a:srgbClr val="000000">
                      <a:alpha val="70000"/>
                    </a:srgbClr>
                  </a:outerShdw>
                </a:effectLst>
                <a:latin typeface="Arial Black"/>
                <a:ea typeface="Arial Black"/>
                <a:cs typeface="Arial Black"/>
                <a:sym typeface="Arial Black"/>
              </a:defRPr>
            </a:lvl1pPr>
          </a:lstStyle>
          <a:p>
            <a:pPr/>
            <a:r>
              <a:t>Le temps de la chute</a:t>
            </a:r>
          </a:p>
        </p:txBody>
      </p:sp>
      <p:sp>
        <p:nvSpPr>
          <p:cNvPr id="111" name="ZoneTexte 5"/>
          <p:cNvSpPr txBox="1"/>
          <p:nvPr/>
        </p:nvSpPr>
        <p:spPr>
          <a:xfrm>
            <a:off x="5777305" y="332655"/>
            <a:ext cx="3320975" cy="313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800">
                <a:ln w="12700" cap="flat">
                  <a:solidFill>
                    <a:srgbClr val="054697"/>
                  </a:solidFill>
                  <a:prstDash val="solid"/>
                  <a:round/>
                </a:ln>
                <a:solidFill>
                  <a:srgbClr val="F4F1E3"/>
                </a:solidFill>
                <a:effectLst>
                  <a:outerShdw sx="100000" sy="100000" kx="0" ky="0" algn="b" rotWithShape="0" blurRad="38100" dist="20320" dir="1800000">
                    <a:srgbClr val="000000">
                      <a:alpha val="40000"/>
                    </a:srgbClr>
                  </a:outerShdw>
                </a:effectLst>
                <a:latin typeface="Arial Black"/>
                <a:ea typeface="Arial Black"/>
                <a:cs typeface="Arial Black"/>
                <a:sym typeface="Arial Black"/>
              </a:defRPr>
            </a:lvl1pPr>
          </a:lstStyle>
          <a:p>
            <a:pPr/>
            <a:r>
              <a:t>Se tenir loin de la lumière peut entraîner la chute, il veut mieux être la lumière</a:t>
            </a:r>
          </a:p>
        </p:txBody>
      </p:sp>
      <p:pic>
        <p:nvPicPr>
          <p:cNvPr id="112" name="Picture 2" descr="Picture 2"/>
          <p:cNvPicPr>
            <a:picLocks noChangeAspect="1"/>
          </p:cNvPicPr>
          <p:nvPr/>
        </p:nvPicPr>
        <p:blipFill>
          <a:blip r:embed="rId3">
            <a:extLst/>
          </a:blip>
          <a:stretch>
            <a:fillRect/>
          </a:stretch>
        </p:blipFill>
        <p:spPr>
          <a:xfrm>
            <a:off x="683568" y="1700808"/>
            <a:ext cx="3961061" cy="4824537"/>
          </a:xfrm>
          <a:prstGeom prst="rect">
            <a:avLst/>
          </a:prstGeom>
          <a:ln w="12700">
            <a:miter lim="400000"/>
          </a:ln>
        </p:spPr>
      </p:pic>
      <p:sp>
        <p:nvSpPr>
          <p:cNvPr id="113" name="Rectangle 3"/>
          <p:cNvSpPr txBox="1"/>
          <p:nvPr/>
        </p:nvSpPr>
        <p:spPr>
          <a:xfrm>
            <a:off x="1017319" y="2220249"/>
            <a:ext cx="3076913" cy="428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ln w="18415" cap="flat">
                  <a:solidFill>
                    <a:srgbClr val="FFFFFF"/>
                  </a:solidFill>
                  <a:prstDash val="solid"/>
                  <a:round/>
                </a:ln>
                <a:effectLst>
                  <a:outerShdw sx="100000" sy="100000" kx="0" ky="0" algn="b" rotWithShape="0" blurRad="63500" dist="0" dir="3600000">
                    <a:srgbClr val="000000">
                      <a:alpha val="70000"/>
                    </a:srgbClr>
                  </a:outerShdw>
                </a:effectLst>
                <a:latin typeface="Arial Black"/>
                <a:ea typeface="Arial Black"/>
                <a:cs typeface="Arial Black"/>
                <a:sym typeface="Arial Black"/>
              </a:defRPr>
            </a:pPr>
            <a:r>
              <a:t>A celui qui peut vous </a:t>
            </a:r>
            <a:r>
              <a:rPr>
                <a:solidFill>
                  <a:srgbClr val="FFFFFF"/>
                </a:solidFill>
              </a:rPr>
              <a:t>garder de toute chute </a:t>
            </a:r>
            <a:r>
              <a:t>et vous faire paraître en sa présence glorieuse, sans reproche et exultant de joie jude1v24</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11"/>
                                        </p:tgtEl>
                                        <p:attrNameLst>
                                          <p:attrName>style.visibility</p:attrName>
                                        </p:attrNameLst>
                                      </p:cBhvr>
                                      <p:to>
                                        <p:strVal val="visible"/>
                                      </p:to>
                                    </p:set>
                                    <p:anim calcmode="lin" valueType="num">
                                      <p:cBhvr>
                                        <p:cTn id="7" dur="3000" fill="hold"/>
                                        <p:tgtEl>
                                          <p:spTgt spid="111"/>
                                        </p:tgtEl>
                                        <p:attrNameLst>
                                          <p:attrName>ppt_x</p:attrName>
                                        </p:attrNameLst>
                                      </p:cBhvr>
                                      <p:tavLst>
                                        <p:tav tm="0">
                                          <p:val>
                                            <p:strVal val="#ppt_x"/>
                                          </p:val>
                                        </p:tav>
                                        <p:tav tm="100000">
                                          <p:val>
                                            <p:strVal val="#ppt_x"/>
                                          </p:val>
                                        </p:tav>
                                      </p:tavLst>
                                    </p:anim>
                                    <p:anim calcmode="lin" valueType="num">
                                      <p:cBhvr>
                                        <p:cTn id="8" dur="30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7" grpId="2" fill="hold">
                                  <p:stCondLst>
                                    <p:cond delay="0"/>
                                  </p:stCondLst>
                                  <p:iterate type="el" backwards="0">
                                    <p:tmAbs val="0"/>
                                  </p:iterate>
                                  <p:childTnLst>
                                    <p:set>
                                      <p:cBhvr>
                                        <p:cTn id="12" fill="hold"/>
                                        <p:tgtEl>
                                          <p:spTgt spid="112"/>
                                        </p:tgtEl>
                                        <p:attrNameLst>
                                          <p:attrName>style.visibility</p:attrName>
                                        </p:attrNameLst>
                                      </p:cBhvr>
                                      <p:to>
                                        <p:strVal val="visible"/>
                                      </p:to>
                                    </p:set>
                                    <p:anim calcmode="lin" valueType="num">
                                      <p:cBhvr>
                                        <p:cTn id="13" dur="3000" fill="hold"/>
                                        <p:tgtEl>
                                          <p:spTgt spid="112"/>
                                        </p:tgtEl>
                                        <p:attrNameLst>
                                          <p:attrName>ppt_x</p:attrName>
                                        </p:attrNameLst>
                                      </p:cBhvr>
                                      <p:tavLst>
                                        <p:tav tm="0">
                                          <p:val>
                                            <p:strVal val="#ppt_x"/>
                                          </p:val>
                                        </p:tav>
                                        <p:tav tm="100000">
                                          <p:val>
                                            <p:strVal val="#ppt_x"/>
                                          </p:val>
                                        </p:tav>
                                      </p:tavLst>
                                    </p:anim>
                                    <p:anim calcmode="lin" valueType="num">
                                      <p:cBhvr>
                                        <p:cTn id="14" dur="30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6" presetID="4" grpId="3" fill="hold">
                                  <p:stCondLst>
                                    <p:cond delay="0"/>
                                  </p:stCondLst>
                                  <p:iterate type="el" backwards="0">
                                    <p:tmAbs val="0"/>
                                  </p:iterate>
                                  <p:childTnLst>
                                    <p:set>
                                      <p:cBhvr>
                                        <p:cTn id="18" fill="hold"/>
                                        <p:tgtEl>
                                          <p:spTgt spid="113"/>
                                        </p:tgtEl>
                                        <p:attrNameLst>
                                          <p:attrName>style.visibility</p:attrName>
                                        </p:attrNameLst>
                                      </p:cBhvr>
                                      <p:to>
                                        <p:strVal val="visible"/>
                                      </p:to>
                                    </p:set>
                                    <p:animEffect filter="box(in)" transition="in">
                                      <p:cBhvr>
                                        <p:cTn id="19" dur="3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1" grpId="1"/>
      <p:bldP build="whole" bldLvl="1" animBg="1" rev="0" advAuto="0" spid="113" grpId="3"/>
      <p:bldP build="whole" bldLvl="1" animBg="1" rev="0" advAuto="0" spid="112" grpId="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5" name="Picture 2" descr="Picture 2"/>
          <p:cNvPicPr>
            <a:picLocks noChangeAspect="1"/>
          </p:cNvPicPr>
          <p:nvPr/>
        </p:nvPicPr>
        <p:blipFill>
          <a:blip r:embed="rId2">
            <a:extLst/>
          </a:blip>
          <a:stretch>
            <a:fillRect/>
          </a:stretch>
        </p:blipFill>
        <p:spPr>
          <a:xfrm>
            <a:off x="0" y="-3125"/>
            <a:ext cx="9144000" cy="6861125"/>
          </a:xfrm>
          <a:prstGeom prst="rect">
            <a:avLst/>
          </a:prstGeom>
          <a:ln w="12700">
            <a:miter lim="400000"/>
          </a:ln>
        </p:spPr>
      </p:pic>
      <p:sp>
        <p:nvSpPr>
          <p:cNvPr id="116" name="ZoneTexte 1"/>
          <p:cNvSpPr txBox="1"/>
          <p:nvPr/>
        </p:nvSpPr>
        <p:spPr>
          <a:xfrm>
            <a:off x="513263" y="260647"/>
            <a:ext cx="7037353" cy="878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400">
                <a:latin typeface="Arial Black"/>
                <a:ea typeface="Arial Black"/>
                <a:cs typeface="Arial Black"/>
                <a:sym typeface="Arial Black"/>
              </a:defRPr>
            </a:lvl1pPr>
          </a:lstStyle>
          <a:p>
            <a:pPr/>
            <a:r>
              <a:t>Le temps de la grâce</a:t>
            </a:r>
          </a:p>
        </p:txBody>
      </p:sp>
      <p:sp>
        <p:nvSpPr>
          <p:cNvPr id="117" name="Rectangle 2"/>
          <p:cNvSpPr txBox="1"/>
          <p:nvPr/>
        </p:nvSpPr>
        <p:spPr>
          <a:xfrm>
            <a:off x="5445304" y="1196751"/>
            <a:ext cx="3652976" cy="313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800">
                <a:latin typeface="Arial Black"/>
                <a:ea typeface="Arial Black"/>
                <a:cs typeface="Arial Black"/>
                <a:sym typeface="Arial Black"/>
              </a:defRPr>
            </a:lvl1pPr>
          </a:lstStyle>
          <a:p>
            <a:pPr/>
            <a:r>
              <a:t>Vivre la grâce de Dieu pour ma vie mais être aussi un instrument de grâce pour les autres</a:t>
            </a:r>
          </a:p>
        </p:txBody>
      </p:sp>
      <p:sp>
        <p:nvSpPr>
          <p:cNvPr id="118" name="Rectangle 3"/>
          <p:cNvSpPr txBox="1"/>
          <p:nvPr/>
        </p:nvSpPr>
        <p:spPr>
          <a:xfrm>
            <a:off x="361754" y="4365104"/>
            <a:ext cx="5532678" cy="2631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800">
                <a:ln w="18415" cap="flat">
                  <a:solidFill>
                    <a:srgbClr val="FFFFFF"/>
                  </a:solidFill>
                  <a:prstDash val="solid"/>
                  <a:round/>
                </a:ln>
                <a:solidFill>
                  <a:srgbClr val="FFFFFF"/>
                </a:solidFill>
                <a:effectLst>
                  <a:outerShdw sx="100000" sy="100000" kx="0" ky="0" algn="b" rotWithShape="0" blurRad="63500" dist="0" dir="3600000">
                    <a:srgbClr val="000000">
                      <a:alpha val="70000"/>
                    </a:srgbClr>
                  </a:outerShdw>
                </a:effectLst>
                <a:latin typeface="Arial Black"/>
                <a:ea typeface="Arial Black"/>
                <a:cs typeface="Arial Black"/>
                <a:sym typeface="Arial Black"/>
              </a:defRPr>
            </a:pPr>
            <a:r>
              <a:t>je suis informé de la foi que tu as au Seigneur Jésus et de ton amour qui participe d’une manière efficace à la foi pour tous les saints </a:t>
            </a:r>
            <a:r>
              <a:rPr sz="2400"/>
              <a:t>phil1</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2" presetID="2" grpId="1" fill="hold">
                                  <p:stCondLst>
                                    <p:cond delay="0"/>
                                  </p:stCondLst>
                                  <p:iterate type="el" backwards="0">
                                    <p:tmAbs val="0"/>
                                  </p:iterate>
                                  <p:childTnLst>
                                    <p:set>
                                      <p:cBhvr>
                                        <p:cTn id="6" fill="hold"/>
                                        <p:tgtEl>
                                          <p:spTgt spid="117"/>
                                        </p:tgtEl>
                                        <p:attrNameLst>
                                          <p:attrName>style.visibility</p:attrName>
                                        </p:attrNameLst>
                                      </p:cBhvr>
                                      <p:to>
                                        <p:strVal val="visible"/>
                                      </p:to>
                                    </p:set>
                                    <p:anim calcmode="lin" valueType="num">
                                      <p:cBhvr>
                                        <p:cTn id="7" dur="3000" fill="hold"/>
                                        <p:tgtEl>
                                          <p:spTgt spid="117"/>
                                        </p:tgtEl>
                                        <p:attrNameLst>
                                          <p:attrName>ppt_x</p:attrName>
                                        </p:attrNameLst>
                                      </p:cBhvr>
                                      <p:tavLst>
                                        <p:tav tm="0">
                                          <p:val>
                                            <p:strVal val="0-#ppt_w/2"/>
                                          </p:val>
                                        </p:tav>
                                        <p:tav tm="100000">
                                          <p:val>
                                            <p:strVal val="#ppt_x"/>
                                          </p:val>
                                        </p:tav>
                                      </p:tavLst>
                                    </p:anim>
                                    <p:anim calcmode="lin" valueType="num">
                                      <p:cBhvr>
                                        <p:cTn id="8" dur="30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6" presetID="4" grpId="2" fill="hold">
                                  <p:stCondLst>
                                    <p:cond delay="0"/>
                                  </p:stCondLst>
                                  <p:iterate type="el" backwards="0">
                                    <p:tmAbs val="0"/>
                                  </p:iterate>
                                  <p:childTnLst>
                                    <p:set>
                                      <p:cBhvr>
                                        <p:cTn id="12" fill="hold"/>
                                        <p:tgtEl>
                                          <p:spTgt spid="118"/>
                                        </p:tgtEl>
                                        <p:attrNameLst>
                                          <p:attrName>style.visibility</p:attrName>
                                        </p:attrNameLst>
                                      </p:cBhvr>
                                      <p:to>
                                        <p:strVal val="visible"/>
                                      </p:to>
                                    </p:set>
                                    <p:animEffect filter="box(in)" transition="in">
                                      <p:cBhvr>
                                        <p:cTn id="13" dur="3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8" grpId="2"/>
      <p:bldP build="whole" bldLvl="1" animBg="1" rev="0" advAuto="0" spid="117"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0" name="Picture 2" descr="Picture 2"/>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21" name="ZoneTexte 2"/>
          <p:cNvSpPr txBox="1"/>
          <p:nvPr/>
        </p:nvSpPr>
        <p:spPr>
          <a:xfrm>
            <a:off x="3573096" y="260647"/>
            <a:ext cx="5525185" cy="237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200">
                <a:solidFill>
                  <a:srgbClr val="376092"/>
                </a:solidFill>
                <a:latin typeface="Arial Black"/>
                <a:ea typeface="Arial Black"/>
                <a:cs typeface="Arial Black"/>
                <a:sym typeface="Arial Black"/>
              </a:defRPr>
            </a:pPr>
            <a:r>
              <a:t>Après la résurrection le temps de la  restauration parce que la grâce se prolonge </a:t>
            </a:r>
            <a:r>
              <a:rPr sz="2400">
                <a:solidFill>
                  <a:schemeClr val="accent6"/>
                </a:solidFill>
              </a:rPr>
              <a:t>v11</a:t>
            </a:r>
          </a:p>
        </p:txBody>
      </p:sp>
      <p:sp>
        <p:nvSpPr>
          <p:cNvPr id="122" name="Rectangle 1"/>
          <p:cNvSpPr txBox="1"/>
          <p:nvPr/>
        </p:nvSpPr>
        <p:spPr>
          <a:xfrm>
            <a:off x="1017319" y="3427543"/>
            <a:ext cx="7613417" cy="364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800">
                <a:ln w="18000" cap="flat">
                  <a:solidFill>
                    <a:srgbClr val="D73A36"/>
                  </a:solidFill>
                  <a:prstDash val="solid"/>
                  <a:miter lim="800000"/>
                </a:ln>
                <a:solidFill>
                  <a:srgbClr val="FFFFFF"/>
                </a:solidFill>
                <a:effectLst>
                  <a:outerShdw sx="100000" sy="100000" kx="0" ky="0" algn="b" rotWithShape="0" blurRad="25400" dist="23000" dir="7020000">
                    <a:srgbClr val="000000">
                      <a:alpha val="50000"/>
                    </a:srgbClr>
                  </a:outerShdw>
                </a:effectLst>
                <a:latin typeface="Arial Black"/>
                <a:ea typeface="Arial Black"/>
                <a:cs typeface="Arial Black"/>
                <a:sym typeface="Arial Black"/>
              </a:defRPr>
            </a:pPr>
            <a:r>
              <a:t>Car je désire vous voir, pour vous communiquer quelque don spirituel, afin que vous soyez affermis, ou plutôt, afin que nous soyons encouragés ensemble au milieu de vous par la foi qui nous est commune, à vous et à moi  </a:t>
            </a:r>
            <a:r>
              <a:rPr sz="2400"/>
              <a:t>rom1v12</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2" grpId="1" fill="hold">
                                  <p:stCondLst>
                                    <p:cond delay="0"/>
                                  </p:stCondLst>
                                  <p:iterate type="el" backwards="0">
                                    <p:tmAbs val="0"/>
                                  </p:iterate>
                                  <p:childTnLst>
                                    <p:set>
                                      <p:cBhvr>
                                        <p:cTn id="6" fill="hold"/>
                                        <p:tgtEl>
                                          <p:spTgt spid="122"/>
                                        </p:tgtEl>
                                        <p:attrNameLst>
                                          <p:attrName>style.visibility</p:attrName>
                                        </p:attrNameLst>
                                      </p:cBhvr>
                                      <p:to>
                                        <p:strVal val="visible"/>
                                      </p:to>
                                    </p:set>
                                    <p:animEffect filter="wipe(up)" transition="in">
                                      <p:cBhvr>
                                        <p:cTn id="7" dur="3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2" grpId="1"/>
    </p:bldLst>
  </p:timing>
</p:sld>
</file>

<file path=ppt/theme/theme1.xml><?xml version="1.0" encoding="utf-8"?>
<a:theme xmlns:a="http://schemas.openxmlformats.org/drawingml/2006/main" xmlns:r="http://schemas.openxmlformats.org/officeDocument/2006/relationships" name="Thème Office">
  <a:themeElements>
    <a:clrScheme name="Thèm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hème Office">
  <a:themeElements>
    <a:clrScheme name="Thèm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