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00"/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110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2018-12-23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12/23/2018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2565" y="356026"/>
            <a:ext cx="64908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sz="3200" b="1" u="sng" dirty="0">
                <a:solidFill>
                  <a:srgbClr val="FFC000"/>
                </a:solidFill>
              </a:rPr>
              <a:t>Noël</a:t>
            </a:r>
            <a:r>
              <a:rPr lang="fr-CA" sz="3200" b="1" dirty="0">
                <a:solidFill>
                  <a:srgbClr val="FFC000"/>
                </a:solidFill>
              </a:rPr>
              <a:t> : </a:t>
            </a:r>
            <a:endParaRPr lang="fr-CA" sz="3200" b="1" dirty="0" smtClean="0">
              <a:solidFill>
                <a:srgbClr val="FFC000"/>
              </a:solidFill>
            </a:endParaRPr>
          </a:p>
          <a:p>
            <a:pPr algn="ctr"/>
            <a:r>
              <a:rPr lang="fr-CA" sz="3200" b="1" u="sng" dirty="0" smtClean="0"/>
              <a:t>retrouvons </a:t>
            </a:r>
            <a:r>
              <a:rPr lang="fr-CA" sz="3200" b="1" u="sng" dirty="0"/>
              <a:t>le </a:t>
            </a:r>
            <a:r>
              <a:rPr lang="fr-CA" sz="3200" b="1" u="sng" dirty="0" smtClean="0"/>
              <a:t>vrai sens </a:t>
            </a:r>
            <a:r>
              <a:rPr lang="fr-CA" sz="3200" b="1" u="sng" dirty="0"/>
              <a:t>de cette fête</a:t>
            </a:r>
            <a:endParaRPr lang="fr-CA" sz="32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31" y="1735882"/>
            <a:ext cx="7413945" cy="417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9572" y="692696"/>
            <a:ext cx="82744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>
                <a:solidFill>
                  <a:srgbClr val="FFFF00"/>
                </a:solidFill>
              </a:rPr>
              <a:t>Mat. 1:18 </a:t>
            </a:r>
            <a:r>
              <a:rPr lang="fr-CA" sz="2800" b="1" dirty="0" smtClean="0"/>
              <a:t>Voici </a:t>
            </a:r>
            <a:r>
              <a:rPr lang="fr-CA" sz="2800" b="1" dirty="0"/>
              <a:t>de quelle manière arriva la naissance de Jésus-Christ. Marie, sa mère, ayant été fiancée à Joseph, se trouva enceinte, par la vertu du Saint-Esprit, avant qu’ils eussent habité </a:t>
            </a:r>
            <a:r>
              <a:rPr lang="fr-CA" sz="2800" b="1" dirty="0" smtClean="0"/>
              <a:t>ensemble. </a:t>
            </a:r>
            <a:r>
              <a:rPr lang="fr-CA" sz="2800" b="1" dirty="0" smtClean="0">
                <a:solidFill>
                  <a:srgbClr val="FFFF00"/>
                </a:solidFill>
              </a:rPr>
              <a:t>19</a:t>
            </a:r>
            <a:r>
              <a:rPr lang="fr-CA" sz="2800" b="1" dirty="0" smtClean="0"/>
              <a:t>  </a:t>
            </a:r>
            <a:r>
              <a:rPr lang="fr-CA" sz="2800" b="1" dirty="0"/>
              <a:t>Joseph, son époux, qui était un homme de bien et qui ne voulait pas la diffamer, se proposa de rompre secrètement avec </a:t>
            </a:r>
            <a:r>
              <a:rPr lang="fr-CA" sz="2800" b="1" dirty="0" smtClean="0"/>
              <a:t>elle. </a:t>
            </a:r>
            <a:r>
              <a:rPr lang="fr-CA" sz="2800" b="1" dirty="0" smtClean="0">
                <a:solidFill>
                  <a:srgbClr val="FFFF00"/>
                </a:solidFill>
              </a:rPr>
              <a:t>20</a:t>
            </a:r>
            <a:r>
              <a:rPr lang="fr-CA" sz="2800" b="1" dirty="0" smtClean="0"/>
              <a:t>  </a:t>
            </a:r>
            <a:r>
              <a:rPr lang="fr-CA" sz="2800" b="1" dirty="0"/>
              <a:t>Comme il y pensait, voici, un ange du Seigneur lui apparut en songe, et dit : Joseph, fils de David, ne crains pas de prendre avec toi Marie, ta femme, car l’enfant qu’elle a conçu vient du </a:t>
            </a:r>
            <a:r>
              <a:rPr lang="fr-CA" sz="2800" b="1" dirty="0" smtClean="0"/>
              <a:t>Saint-Esprit…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7325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6056" y="47667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Mat. 1:</a:t>
            </a:r>
            <a:r>
              <a:rPr lang="fr-CA" sz="2800" b="1" dirty="0" smtClean="0">
                <a:solidFill>
                  <a:srgbClr val="FFFF00"/>
                </a:solidFill>
              </a:rPr>
              <a:t>21</a:t>
            </a:r>
            <a:r>
              <a:rPr lang="fr-CA" sz="2800" b="1" dirty="0" smtClean="0"/>
              <a:t>  </a:t>
            </a:r>
            <a:r>
              <a:rPr lang="fr-CA" sz="2800" b="1" dirty="0"/>
              <a:t>elle enfantera un fils, et </a:t>
            </a:r>
            <a:r>
              <a:rPr lang="fr-CA" sz="2800" b="1" dirty="0">
                <a:solidFill>
                  <a:srgbClr val="FFC000"/>
                </a:solidFill>
              </a:rPr>
              <a:t>tu lui donneras le nom de Jésus</a:t>
            </a:r>
            <a:r>
              <a:rPr lang="fr-CA" sz="2800" b="1" dirty="0"/>
              <a:t> ; c’est lui qui sauvera son peuple de ses péchés. </a:t>
            </a:r>
            <a:r>
              <a:rPr lang="fr-CA" sz="2800" b="1" dirty="0">
                <a:solidFill>
                  <a:srgbClr val="FFFF00"/>
                </a:solidFill>
              </a:rPr>
              <a:t>22</a:t>
            </a:r>
            <a:r>
              <a:rPr lang="fr-CA" sz="2800" b="1" dirty="0"/>
              <a:t>  Tout cela arriva afin que s’accomplît ce que le Seigneur avait annoncé par le prophète: </a:t>
            </a:r>
            <a:r>
              <a:rPr lang="fr-CA" sz="2800" b="1" dirty="0">
                <a:solidFill>
                  <a:srgbClr val="FFFF00"/>
                </a:solidFill>
              </a:rPr>
              <a:t>23</a:t>
            </a:r>
            <a:r>
              <a:rPr lang="fr-CA" sz="2800" b="1" dirty="0"/>
              <a:t>  Voici, la vierge sera enceinte, elle enfantera un fils, et on lui donnera le nom d’</a:t>
            </a:r>
            <a:r>
              <a:rPr lang="fr-CA" sz="2800" b="1" u="sng" dirty="0">
                <a:solidFill>
                  <a:srgbClr val="FFC000"/>
                </a:solidFill>
              </a:rPr>
              <a:t>Emmanuel, ce qui signifie Dieu avec nous</a:t>
            </a:r>
            <a:r>
              <a:rPr lang="fr-CA" sz="2800" b="1" dirty="0"/>
              <a:t>. </a:t>
            </a:r>
            <a:r>
              <a:rPr lang="fr-CA" sz="2800" b="1" dirty="0">
                <a:solidFill>
                  <a:srgbClr val="FFFF00"/>
                </a:solidFill>
              </a:rPr>
              <a:t>24</a:t>
            </a:r>
            <a:r>
              <a:rPr lang="fr-CA" sz="2800" b="1" dirty="0"/>
              <a:t>  Joseph s’étant réveillé fit ce que l’ange du Seigneur lui avait ordonné, et il prit sa femme avec lui. </a:t>
            </a:r>
            <a:r>
              <a:rPr lang="fr-CA" sz="2800" b="1" dirty="0">
                <a:solidFill>
                  <a:srgbClr val="FFFF00"/>
                </a:solidFill>
              </a:rPr>
              <a:t>25</a:t>
            </a:r>
            <a:r>
              <a:rPr lang="fr-CA" sz="2800" b="1" dirty="0"/>
              <a:t>  Mais il ne la connut point jusqu’à ce qu’elle eût enfanté un fils, auquel il donna le nom de Jésus.</a:t>
            </a:r>
          </a:p>
        </p:txBody>
      </p:sp>
    </p:spTree>
    <p:extLst>
      <p:ext uri="{BB962C8B-B14F-4D97-AF65-F5344CB8AC3E}">
        <p14:creationId xmlns:p14="http://schemas.microsoft.com/office/powerpoint/2010/main" val="24895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495300"/>
            <a:ext cx="733425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4332" y="47667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AutoNum type="romanUcPeriod"/>
            </a:pPr>
            <a:r>
              <a:rPr lang="fr-CA" sz="3200" b="1" u="sng" dirty="0" smtClean="0">
                <a:solidFill>
                  <a:srgbClr val="FFC000"/>
                </a:solidFill>
              </a:rPr>
              <a:t>Noël</a:t>
            </a:r>
            <a:r>
              <a:rPr lang="fr-CA" sz="3200" b="1" dirty="0" smtClean="0"/>
              <a:t> </a:t>
            </a:r>
            <a:r>
              <a:rPr lang="fr-CA" sz="3200" b="1" dirty="0"/>
              <a:t>: </a:t>
            </a:r>
            <a:r>
              <a:rPr lang="fr-CA" sz="3200" b="1" dirty="0" smtClean="0"/>
              <a:t>C’est </a:t>
            </a:r>
            <a:r>
              <a:rPr lang="fr-CA" sz="3200" b="1" dirty="0"/>
              <a:t>premièrement une démarche qui a été initiée par Dieu envers chacun de nous ...</a:t>
            </a:r>
            <a:endParaRPr lang="fr-CA" sz="3200" dirty="0"/>
          </a:p>
        </p:txBody>
      </p:sp>
      <p:sp>
        <p:nvSpPr>
          <p:cNvPr id="6" name="Rectangle 5"/>
          <p:cNvSpPr/>
          <p:nvPr/>
        </p:nvSpPr>
        <p:spPr>
          <a:xfrm>
            <a:off x="364332" y="263691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«…Le Seigneur ne tarde pas à réaliser sa promesse, comme certains le pensent. Mais il use de patience envers vous, car il ne veut pas que qui que ce soit aille à sa perte ; au contraire, il veut que tous aient l’occasion de se détourner du mal (de changer de vie par la repentance).»  </a:t>
            </a:r>
            <a:r>
              <a:rPr lang="fr-CA" sz="2800" b="1" dirty="0">
                <a:solidFill>
                  <a:srgbClr val="FFFF00"/>
                </a:solidFill>
              </a:rPr>
              <a:t>2 Pierre 3:9 </a:t>
            </a:r>
            <a:r>
              <a:rPr lang="fr-CA" dirty="0" err="1"/>
              <a:t>Bfc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978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98072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«…Voilà ce qui est bon et agréable à </a:t>
            </a:r>
            <a:r>
              <a:rPr lang="fr-CA" sz="3200" b="1" dirty="0">
                <a:solidFill>
                  <a:srgbClr val="FFC000"/>
                </a:solidFill>
              </a:rPr>
              <a:t>Dieu</a:t>
            </a:r>
            <a:r>
              <a:rPr lang="fr-CA" sz="3200" b="1" dirty="0"/>
              <a:t> notre Sauveur, 4  qui </a:t>
            </a:r>
            <a:r>
              <a:rPr lang="fr-CA" sz="3200" b="1" dirty="0">
                <a:solidFill>
                  <a:srgbClr val="FFC000"/>
                </a:solidFill>
              </a:rPr>
              <a:t>veut que tous les humains soient sauvés et parviennent à connaître la vérité.</a:t>
            </a:r>
            <a:r>
              <a:rPr lang="fr-CA" sz="3200" b="1" dirty="0"/>
              <a:t>5  Car il y a un seul Dieu, et un seul intermédiaire entre Dieu et l’humanité, l’homme Jésus-Christ 6 qui s’est donné lui-même comme rançon pour la libération de tous. Il a apporté ainsi, au temps fixé, la preuve que Dieu veut que tous les humains soient sauvés.» </a:t>
            </a:r>
            <a:r>
              <a:rPr lang="fr-CA" sz="3200" b="1" dirty="0">
                <a:solidFill>
                  <a:srgbClr val="FFFF00"/>
                </a:solidFill>
              </a:rPr>
              <a:t>1Tim. 2 :3-6 </a:t>
            </a:r>
            <a:r>
              <a:rPr lang="fr-CA" dirty="0" err="1"/>
              <a:t>Bfc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402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366" y="83671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Phil. 2:6  </a:t>
            </a:r>
            <a:r>
              <a:rPr lang="fr-CA" sz="3200" b="1" dirty="0"/>
              <a:t>Lui, il est l’égal de Dieu, parce qu’il est Dieu depuis toujours. Pourtant, cette égalité, il n’a pas cherché à la garder à tout prix pour lui. 7  Mais tout ce qu’il avait, il l’a laissé. Il s’est fait serviteur, il est devenu comme les hommes, et tous voyaient que c’était bien un homme. 8  Il s’est fait plus petit encore : il a obéi jusqu’à la mort, et il est mort sur une croix ! </a:t>
            </a:r>
            <a:r>
              <a:rPr lang="fr-CA" b="1" dirty="0" err="1"/>
              <a:t>Pdv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05739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476672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CA" sz="3200" b="1" dirty="0" smtClean="0"/>
              <a:t>2. </a:t>
            </a:r>
            <a:r>
              <a:rPr lang="fr-CA" sz="3200" b="1" u="sng" dirty="0" smtClean="0">
                <a:solidFill>
                  <a:srgbClr val="FFC000"/>
                </a:solidFill>
              </a:rPr>
              <a:t>Noël</a:t>
            </a:r>
            <a:r>
              <a:rPr lang="fr-CA" sz="3200" b="1" dirty="0" smtClean="0"/>
              <a:t> </a:t>
            </a:r>
            <a:r>
              <a:rPr lang="fr-CA" sz="3200" b="1" dirty="0"/>
              <a:t>: C’est aussi une démarche de l'homme vers Dieu</a:t>
            </a:r>
            <a:endParaRPr lang="fr-CA" sz="3200" dirty="0"/>
          </a:p>
        </p:txBody>
      </p:sp>
      <p:sp>
        <p:nvSpPr>
          <p:cNvPr id="6" name="Rectangle 5"/>
          <p:cNvSpPr/>
          <p:nvPr/>
        </p:nvSpPr>
        <p:spPr>
          <a:xfrm>
            <a:off x="444500" y="1772816"/>
            <a:ext cx="83990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« </a:t>
            </a:r>
            <a:r>
              <a:rPr lang="fr-CA" sz="2800" b="1" i="1" dirty="0"/>
              <a:t>Si nous confessons nos péchés (Dieu) est fidèle et juste pour nous les pardonner et nous purifier de toute iniquité </a:t>
            </a:r>
            <a:r>
              <a:rPr lang="fr-CA" sz="2800" b="1" dirty="0"/>
              <a:t>» </a:t>
            </a:r>
            <a:r>
              <a:rPr lang="fr-CA" sz="2800" b="1" dirty="0" smtClean="0"/>
              <a:t> </a:t>
            </a:r>
            <a:r>
              <a:rPr lang="fr-CA" sz="2800" b="1" dirty="0" smtClean="0">
                <a:solidFill>
                  <a:srgbClr val="FFFF00"/>
                </a:solidFill>
              </a:rPr>
              <a:t>1Jn </a:t>
            </a:r>
            <a:r>
              <a:rPr lang="fr-CA" sz="2800" b="1" dirty="0">
                <a:solidFill>
                  <a:srgbClr val="FFFF00"/>
                </a:solidFill>
              </a:rPr>
              <a:t>1 :</a:t>
            </a:r>
            <a:r>
              <a:rPr lang="fr-CA" sz="2800" b="1" dirty="0" smtClean="0">
                <a:solidFill>
                  <a:srgbClr val="FFFF00"/>
                </a:solidFill>
              </a:rPr>
              <a:t>9</a:t>
            </a:r>
            <a:endParaRPr lang="fr-CA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4499" y="3501008"/>
            <a:ext cx="83990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400" b="1" dirty="0">
                <a:solidFill>
                  <a:srgbClr val="FFFF00"/>
                </a:solidFill>
              </a:rPr>
              <a:t>Rom 10 :9  </a:t>
            </a:r>
            <a:r>
              <a:rPr lang="fr-CA" sz="2400" b="1" dirty="0"/>
              <a:t>En effet, si de « ta bouche », tu professes : « Jésus est Seigneur », et si, de tout « ton cœur », tu crois que Dieu l’a ressuscité des morts, tu seras sauvé, 10,  car celui qui, de tout son cœur, a placé sa confiance en Dieu, a été déclaré juste par lui. Celui qui, de sa bouche a rendu témoignage à sa foi, Dieu l’a sauvé. 11  C’est aussi ce que dit l’Écriture : « Quiconque attend tout de Dieu et place en lui sa confiance ne sera pas déçu ».  </a:t>
            </a:r>
            <a:r>
              <a:rPr lang="fr-CA" b="1" dirty="0"/>
              <a:t>PV</a:t>
            </a:r>
          </a:p>
        </p:txBody>
      </p:sp>
    </p:spTree>
    <p:extLst>
      <p:ext uri="{BB962C8B-B14F-4D97-AF65-F5344CB8AC3E}">
        <p14:creationId xmlns:p14="http://schemas.microsoft.com/office/powerpoint/2010/main" val="122774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1600" y="713036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800" b="1" dirty="0"/>
              <a:t>«À LA CRÈCHE, DIEU NOUS A AIMÉS, </a:t>
            </a:r>
            <a:endParaRPr lang="fr-CA" sz="2800" b="1" dirty="0" smtClean="0"/>
          </a:p>
          <a:p>
            <a:pPr algn="ctr"/>
            <a:r>
              <a:rPr lang="fr-CA" sz="2800" b="1" dirty="0" smtClean="0"/>
              <a:t>À </a:t>
            </a:r>
            <a:r>
              <a:rPr lang="fr-CA" sz="2800" b="1" dirty="0"/>
              <a:t>LA CROIX, IL NOUS A SAUVÉS!»</a:t>
            </a:r>
            <a:endParaRPr lang="fr-CA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971600" y="1772816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800" b="1" dirty="0"/>
              <a:t>QUE MON CŒUR SOIT LA CRÈCHE OÙ JÉSUS HABITE!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38066"/>
            <a:ext cx="6207646" cy="32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6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529</TotalTime>
  <Words>423</Words>
  <Application>Microsoft Office PowerPoint</Application>
  <PresentationFormat>Affichage à l'écran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LucD</cp:lastModifiedBy>
  <cp:revision>55</cp:revision>
  <dcterms:created xsi:type="dcterms:W3CDTF">2014-10-11T19:27:41Z</dcterms:created>
  <dcterms:modified xsi:type="dcterms:W3CDTF">2018-12-23T13:42:31Z</dcterms:modified>
</cp:coreProperties>
</file>