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8FA677E-E02B-4F2B-8657-78B1718100C0}">
          <p14:sldIdLst>
            <p14:sldId id="256"/>
            <p14:sldId id="257"/>
            <p14:sldId id="258"/>
            <p14:sldId id="259"/>
            <p14:sldId id="260"/>
            <p14:sldId id="261"/>
            <p14:sldId id="262"/>
            <p14:sldId id="263"/>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0000"/>
    <a:srgbClr val="2544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6" autoAdjust="0"/>
  </p:normalViewPr>
  <p:slideViewPr>
    <p:cSldViewPr>
      <p:cViewPr>
        <p:scale>
          <a:sx n="100" d="100"/>
          <a:sy n="100" d="100"/>
        </p:scale>
        <p:origin x="-246"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C36D5-3FF6-44F6-8A56-FBE6F2F969E1}" type="datetimeFigureOut">
              <a:rPr lang="fr-CA" smtClean="0"/>
              <a:t>28/oct.2018</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09E1A-DC43-4706-805D-A68F2C6FAA42}" type="slidenum">
              <a:rPr lang="fr-CA" smtClean="0"/>
              <a:t>‹N°›</a:t>
            </a:fld>
            <a:endParaRPr lang="fr-CA"/>
          </a:p>
        </p:txBody>
      </p:sp>
    </p:spTree>
    <p:extLst>
      <p:ext uri="{BB962C8B-B14F-4D97-AF65-F5344CB8AC3E}">
        <p14:creationId xmlns:p14="http://schemas.microsoft.com/office/powerpoint/2010/main" val="409897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4609E1A-DC43-4706-805D-A68F2C6FAA42}" type="slidenum">
              <a:rPr lang="fr-CA" smtClean="0"/>
              <a:t>1</a:t>
            </a:fld>
            <a:endParaRPr lang="fr-CA"/>
          </a:p>
        </p:txBody>
      </p:sp>
    </p:spTree>
    <p:extLst>
      <p:ext uri="{BB962C8B-B14F-4D97-AF65-F5344CB8AC3E}">
        <p14:creationId xmlns:p14="http://schemas.microsoft.com/office/powerpoint/2010/main" val="49839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fr-FR" smtClean="0"/>
              <a:t>Modifiez le style du titre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46312DBB-ACAF-44B8-92B0-11D2D81277B3}" type="datetime1">
              <a:rPr lang="en-US" smtClean="0"/>
              <a:pPr/>
              <a:t>10/28/2018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9F2355-FE8C-4319-AEAA-177477E9C050}" type="datetime1">
              <a:rPr lang="en-US" smtClean="0"/>
              <a:pPr/>
              <a:t>10/28/2018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5950B90-DDF2-42F6-8146-5C5C20AAC0FD}" type="datetime1">
              <a:rPr lang="en-US" smtClean="0"/>
              <a:pPr/>
              <a:t>10/28/2018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CDEA13FD-3395-4121-B0FC-EF245577403F}"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4F9948E8-D66E-4B79-AB42-A710227649D6}" type="datetime1">
              <a:rPr lang="en-US" smtClean="0"/>
              <a:pPr/>
              <a:t>10/28/2018</a:t>
            </a:fld>
            <a:endParaRPr lang="en-US"/>
          </a:p>
        </p:txBody>
      </p:sp>
      <p:sp>
        <p:nvSpPr>
          <p:cNvPr id="10" name="Slide Number Placeholder 9"/>
          <p:cNvSpPr>
            <a:spLocks noGrp="1"/>
          </p:cNvSpPr>
          <p:nvPr>
            <p:ph type="sldNum" sz="quarter" idx="15"/>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6"/>
          </p:nvPr>
        </p:nvSpPr>
        <p:spPr/>
        <p:txBody>
          <a:bodyPr/>
          <a:lstStyle/>
          <a:p>
            <a:r>
              <a:rPr lang="en-US" smtClean="0"/>
              <a:t>asdf</a:t>
            </a:r>
            <a:endParaRPr lang="en-US"/>
          </a:p>
        </p:txBody>
      </p:sp>
      <p:sp>
        <p:nvSpPr>
          <p:cNvPr id="12" name="Title 11"/>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fr-FR" smtClean="0"/>
              <a:t>Modifiez le style du titre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D92FB4A5-83C2-40AB-851E-9C7C0F476288}" type="datetime1">
              <a:rPr lang="en-US" smtClean="0"/>
              <a:pPr/>
              <a:t>10/28/2018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8"/>
          <p:cNvSpPr>
            <a:spLocks noGrp="1"/>
          </p:cNvSpPr>
          <p:nvPr>
            <p:ph type="dt" sz="half" idx="10"/>
          </p:nvPr>
        </p:nvSpPr>
        <p:spPr/>
        <p:txBody>
          <a:bodyPr/>
          <a:lstStyle/>
          <a:p>
            <a:fld id="{D92FB4A5-83C2-40AB-851E-9C7C0F476288}" type="datetime1">
              <a:rPr lang="en-US" smtClean="0"/>
              <a:pPr/>
              <a:t>10/28/2018</a:t>
            </a:fld>
            <a:endParaRPr lang="en-US"/>
          </a:p>
        </p:txBody>
      </p:sp>
      <p:sp>
        <p:nvSpPr>
          <p:cNvPr id="10" name="Slide Number Placeholder 9"/>
          <p:cNvSpPr>
            <a:spLocks noGrp="1"/>
          </p:cNvSpPr>
          <p:nvPr>
            <p:ph type="sldNum" sz="quarter" idx="11"/>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0" name="Date Placeholder 9"/>
          <p:cNvSpPr>
            <a:spLocks noGrp="1"/>
          </p:cNvSpPr>
          <p:nvPr>
            <p:ph type="dt" sz="half" idx="10"/>
          </p:nvPr>
        </p:nvSpPr>
        <p:spPr/>
        <p:txBody>
          <a:bodyPr/>
          <a:lstStyle/>
          <a:p>
            <a:fld id="{D92FB4A5-83C2-40AB-851E-9C7C0F476288}" type="datetime1">
              <a:rPr lang="en-US" smtClean="0"/>
              <a:pPr/>
              <a:t>10/28/2018</a:t>
            </a:fld>
            <a:endParaRPr lang="en-US"/>
          </a:p>
        </p:txBody>
      </p:sp>
      <p:sp>
        <p:nvSpPr>
          <p:cNvPr id="11" name="Slide Number Placeholder 10"/>
          <p:cNvSpPr>
            <a:spLocks noGrp="1"/>
          </p:cNvSpPr>
          <p:nvPr>
            <p:ph type="sldNum" sz="quarter" idx="11"/>
          </p:nvPr>
        </p:nvSpPr>
        <p:spPr/>
        <p:txBody>
          <a:bodyPr/>
          <a:lstStyle/>
          <a:p>
            <a:fld id="{1827D83A-55DF-465A-8BAC-990E7A5BFAE5}" type="slidenum">
              <a:rPr lang="en-US" smtClean="0"/>
              <a:pPr/>
              <a:t>‹N°›</a:t>
            </a:fld>
            <a:endParaRPr lang="en-US"/>
          </a:p>
        </p:txBody>
      </p:sp>
      <p:sp>
        <p:nvSpPr>
          <p:cNvPr id="12" name="Footer Placeholder 11"/>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CA935AB-7D8C-42E8-9663-DE05755A2BA2}" type="datetime1">
              <a:rPr lang="en-US" smtClean="0"/>
              <a:pPr/>
              <a:t>10/28/2018</a:t>
            </a:fld>
            <a:endParaRPr lang="en-US" dirty="0"/>
          </a:p>
        </p:txBody>
      </p:sp>
      <p:sp>
        <p:nvSpPr>
          <p:cNvPr id="5" name="Title 4"/>
          <p:cNvSpPr>
            <a:spLocks noGrp="1"/>
          </p:cNvSpPr>
          <p:nvPr>
            <p:ph type="title"/>
          </p:nvPr>
        </p:nvSpPr>
        <p:spPr/>
        <p:txBody>
          <a:bodyPr/>
          <a:lstStyle/>
          <a:p>
            <a:r>
              <a:rPr lang="fr-FR" smtClean="0"/>
              <a:t>Modifiez le style du titre</a:t>
            </a:r>
            <a:endParaRPr lang="en-US" dirty="0"/>
          </a:p>
        </p:txBody>
      </p:sp>
      <p:sp>
        <p:nvSpPr>
          <p:cNvPr id="4" name="Slide Number Placeholder 3"/>
          <p:cNvSpPr>
            <a:spLocks noGrp="1"/>
          </p:cNvSpPr>
          <p:nvPr>
            <p:ph type="sldNum" sz="quarter" idx="11"/>
          </p:nvPr>
        </p:nvSpPr>
        <p:spPr/>
        <p:txBody>
          <a:bodyPr/>
          <a:lstStyle/>
          <a:p>
            <a:fld id="{1827D83A-55DF-465A-8BAC-990E7A5BFAE5}" type="slidenum">
              <a:rPr lang="en-US" smtClean="0"/>
              <a:pPr/>
              <a:t>‹N°›</a:t>
            </a:fld>
            <a:endParaRPr lang="en-US"/>
          </a:p>
        </p:txBody>
      </p:sp>
      <p:sp>
        <p:nvSpPr>
          <p:cNvPr id="6" name="Footer Placeholder 5"/>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4A3F0-5520-4A23-BFAC-8610E3DCF093}" type="datetime1">
              <a:rPr lang="en-US" smtClean="0"/>
              <a:pPr/>
              <a:t>10/28/2018</a:t>
            </a:fld>
            <a:endParaRPr lang="en-US"/>
          </a:p>
        </p:txBody>
      </p:sp>
      <p:sp>
        <p:nvSpPr>
          <p:cNvPr id="3" name="Footer Placeholder 2"/>
          <p:cNvSpPr>
            <a:spLocks noGrp="1"/>
          </p:cNvSpPr>
          <p:nvPr>
            <p:ph type="ftr" sz="quarter" idx="11"/>
          </p:nvPr>
        </p:nvSpPr>
        <p:spPr/>
        <p:txBody>
          <a:bodyPr/>
          <a:lstStyle/>
          <a:p>
            <a:r>
              <a:rPr lang="en-US" smtClean="0"/>
              <a:t>asdf</a:t>
            </a:r>
            <a:endParaRPr lang="en-US"/>
          </a:p>
        </p:txBody>
      </p:sp>
      <p:sp>
        <p:nvSpPr>
          <p:cNvPr id="4" name="Slide Number Placeholder 3"/>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fr-FR" smtClean="0"/>
              <a:t>Modifiez le style du titre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10/28/2018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fr-FR" smtClean="0"/>
              <a:t>Modifiez le style du titre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10/28/2018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2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92FB4A5-83C2-40AB-851E-9C7C0F476288}" type="datetime1">
              <a:rPr lang="en-US" smtClean="0"/>
              <a:pPr/>
              <a:t>10/28/2018</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r>
              <a:rPr lang="en-US" smtClean="0"/>
              <a:t>asdf</a:t>
            </a:r>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827D83A-55DF-465A-8BAC-990E7A5BFAE5}"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6312DBB-ACAF-44B8-92B0-11D2D81277B3}" type="datetime1">
              <a:rPr lang="en-US" smtClean="0"/>
              <a:pPr/>
              <a:t>10/28/2018</a:t>
            </a:fld>
            <a:endParaRPr lang="en-US"/>
          </a:p>
        </p:txBody>
      </p:sp>
      <p:sp>
        <p:nvSpPr>
          <p:cNvPr id="6" name="Espace réservé du pied de page 5"/>
          <p:cNvSpPr>
            <a:spLocks noGrp="1"/>
          </p:cNvSpPr>
          <p:nvPr>
            <p:ph type="ftr" sz="quarter" idx="11"/>
          </p:nvPr>
        </p:nvSpPr>
        <p:spPr/>
        <p:txBody>
          <a:bodyPr/>
          <a:lstStyle/>
          <a:p>
            <a:r>
              <a:rPr lang="en-US" smtClean="0"/>
              <a:t>asdf</a:t>
            </a:r>
            <a:endParaRPr lang="en-US" dirty="0"/>
          </a:p>
        </p:txBody>
      </p:sp>
      <p:sp>
        <p:nvSpPr>
          <p:cNvPr id="5" name="Espace réservé du numéro de diapositive 4"/>
          <p:cNvSpPr>
            <a:spLocks noGrp="1"/>
          </p:cNvSpPr>
          <p:nvPr>
            <p:ph type="sldNum" sz="quarter" idx="12"/>
          </p:nvPr>
        </p:nvSpPr>
        <p:spPr/>
        <p:txBody>
          <a:bodyPr/>
          <a:lstStyle/>
          <a:p>
            <a:fld id="{1827D83A-55DF-465A-8BAC-990E7A5BFAE5}" type="slidenum">
              <a:rPr lang="en-US" smtClean="0"/>
              <a:pPr/>
              <a:t>1</a:t>
            </a:fld>
            <a:endParaRPr lang="en-US"/>
          </a:p>
        </p:txBody>
      </p:sp>
      <p:sp>
        <p:nvSpPr>
          <p:cNvPr id="9" name="Rectangle 8"/>
          <p:cNvSpPr/>
          <p:nvPr/>
        </p:nvSpPr>
        <p:spPr>
          <a:xfrm>
            <a:off x="719572" y="543654"/>
            <a:ext cx="7776864" cy="584775"/>
          </a:xfrm>
          <a:prstGeom prst="rect">
            <a:avLst/>
          </a:prstGeom>
        </p:spPr>
        <p:txBody>
          <a:bodyPr wrap="square">
            <a:spAutoFit/>
          </a:bodyPr>
          <a:lstStyle/>
          <a:p>
            <a:pPr lvl="0" algn="ctr"/>
            <a:endParaRPr lang="fr-CA" sz="3200" b="1"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539552" y="374376"/>
            <a:ext cx="7956884" cy="1569660"/>
          </a:xfrm>
          <a:prstGeom prst="rect">
            <a:avLst/>
          </a:prstGeom>
        </p:spPr>
        <p:txBody>
          <a:bodyPr wrap="square">
            <a:spAutoFit/>
          </a:bodyPr>
          <a:lstStyle/>
          <a:p>
            <a:pPr algn="ctr"/>
            <a:r>
              <a:rPr lang="fr-CA" sz="3200" b="1" u="sng" dirty="0"/>
              <a:t>PRIER AVEC PASSION</a:t>
            </a:r>
            <a:r>
              <a:rPr lang="fr-CA" sz="3200" b="1" dirty="0"/>
              <a:t>:</a:t>
            </a:r>
            <a:endParaRPr lang="fr-CA" sz="3200" dirty="0"/>
          </a:p>
          <a:p>
            <a:pPr algn="ctr"/>
            <a:r>
              <a:rPr lang="fr-CA" sz="3200" b="1" dirty="0"/>
              <a:t>C’est de prier pour une pleine connaissance de sa volonté</a:t>
            </a:r>
            <a:endParaRPr lang="fr-CA" sz="3200" dirty="0"/>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932" y="2197100"/>
            <a:ext cx="4144144" cy="3104108"/>
          </a:xfrm>
          <a:prstGeom prst="rect">
            <a:avLst/>
          </a:prstGeom>
        </p:spPr>
      </p:pic>
    </p:spTree>
    <p:extLst>
      <p:ext uri="{BB962C8B-B14F-4D97-AF65-F5344CB8AC3E}">
        <p14:creationId xmlns:p14="http://schemas.microsoft.com/office/powerpoint/2010/main" val="32573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10/28/2018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2</a:t>
            </a:fld>
            <a:endParaRPr lang="en-US"/>
          </a:p>
        </p:txBody>
      </p:sp>
      <p:sp>
        <p:nvSpPr>
          <p:cNvPr id="5" name="Rectangle 4"/>
          <p:cNvSpPr/>
          <p:nvPr/>
        </p:nvSpPr>
        <p:spPr>
          <a:xfrm>
            <a:off x="381050" y="548680"/>
            <a:ext cx="8352928" cy="5693866"/>
          </a:xfrm>
          <a:prstGeom prst="rect">
            <a:avLst/>
          </a:prstGeom>
        </p:spPr>
        <p:txBody>
          <a:bodyPr wrap="square">
            <a:spAutoFit/>
          </a:bodyPr>
          <a:lstStyle/>
          <a:p>
            <a:pPr algn="just"/>
            <a:r>
              <a:rPr lang="fr-CA" sz="2800" b="1" dirty="0">
                <a:solidFill>
                  <a:srgbClr val="FFFF00"/>
                </a:solidFill>
              </a:rPr>
              <a:t>Colossiens 1:9 </a:t>
            </a:r>
            <a:r>
              <a:rPr lang="fr-CA" sz="2800" b="1" dirty="0"/>
              <a:t>Aussi, depuis le jour où nous avons entendu parler de vous, nous aussi, </a:t>
            </a:r>
            <a:r>
              <a:rPr lang="fr-CA" sz="2800" b="1" u="sng" dirty="0">
                <a:solidFill>
                  <a:srgbClr val="FFC000"/>
                </a:solidFill>
              </a:rPr>
              <a:t>nous ne cessons de prier Dieu pour vous</a:t>
            </a:r>
            <a:r>
              <a:rPr lang="fr-CA" sz="2800" b="1" dirty="0"/>
              <a:t>. </a:t>
            </a:r>
            <a:r>
              <a:rPr lang="fr-CA" sz="2800" b="1" dirty="0">
                <a:solidFill>
                  <a:srgbClr val="FFC000"/>
                </a:solidFill>
              </a:rPr>
              <a:t>Nous lui demandons qu’il vous fasse connaître pleinement sa volonté</a:t>
            </a:r>
            <a:r>
              <a:rPr lang="fr-CA" sz="2800" b="1" dirty="0"/>
              <a:t>, en vous donnant, par le Saint-Esprit, une entière sagesse et un parfait discernement. 10  </a:t>
            </a:r>
            <a:r>
              <a:rPr lang="fr-CA" sz="2800" b="1" u="sng" dirty="0"/>
              <a:t>Ainsi</a:t>
            </a:r>
            <a:r>
              <a:rPr lang="fr-CA" sz="2800" b="1" dirty="0"/>
              <a:t> </a:t>
            </a:r>
            <a:r>
              <a:rPr lang="fr-CA" sz="2800" b="1" u="sng" dirty="0"/>
              <a:t>vous pourrez avoir une conduite digne du Seigneur et qui lui plaise</a:t>
            </a:r>
            <a:r>
              <a:rPr lang="fr-CA" sz="2800" b="1" dirty="0"/>
              <a:t> à tous égards. Car vous porterez comme fruit toutes sortes d’œuvres bonnes et vous ferez des progrès dans la connaissance de Dieu. 11  Dieu vous fortifiera pleinement à la mesure de sa puissance glorieuse, pour que vous puissiez tout supporter et persévérer jusqu’au bout - et cela avec joie. </a:t>
            </a:r>
            <a:r>
              <a:rPr lang="fr-CA" b="1" dirty="0"/>
              <a:t>Semeur</a:t>
            </a:r>
          </a:p>
        </p:txBody>
      </p:sp>
    </p:spTree>
    <p:extLst>
      <p:ext uri="{BB962C8B-B14F-4D97-AF65-F5344CB8AC3E}">
        <p14:creationId xmlns:p14="http://schemas.microsoft.com/office/powerpoint/2010/main" val="55006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10/28/2018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3</a:t>
            </a:fld>
            <a:endParaRPr lang="en-US"/>
          </a:p>
        </p:txBody>
      </p:sp>
      <p:sp>
        <p:nvSpPr>
          <p:cNvPr id="5" name="Rectangle 4"/>
          <p:cNvSpPr/>
          <p:nvPr/>
        </p:nvSpPr>
        <p:spPr>
          <a:xfrm>
            <a:off x="323528" y="548680"/>
            <a:ext cx="8352928" cy="2246769"/>
          </a:xfrm>
          <a:prstGeom prst="rect">
            <a:avLst/>
          </a:prstGeom>
        </p:spPr>
        <p:txBody>
          <a:bodyPr wrap="square">
            <a:spAutoFit/>
          </a:bodyPr>
          <a:lstStyle/>
          <a:p>
            <a:pPr algn="just"/>
            <a:r>
              <a:rPr lang="fr-CA" sz="2800" b="1" dirty="0" smtClean="0"/>
              <a:t>Le </a:t>
            </a:r>
            <a:r>
              <a:rPr lang="fr-CA" sz="2800" b="1" dirty="0">
                <a:solidFill>
                  <a:srgbClr val="FFFF00"/>
                </a:solidFill>
              </a:rPr>
              <a:t>v.9</a:t>
            </a:r>
            <a:r>
              <a:rPr lang="fr-CA" sz="2800" b="1" dirty="0"/>
              <a:t> dans la version de Bible du semeur : «…nous ne cessons de prier Dieu pour vous. </a:t>
            </a:r>
            <a:r>
              <a:rPr lang="fr-CA" sz="2800" b="1" i="1" dirty="0">
                <a:solidFill>
                  <a:srgbClr val="FFFF00"/>
                </a:solidFill>
              </a:rPr>
              <a:t>Nous lui demandons qu’il vous fasse connaître pleinement </a:t>
            </a:r>
            <a:r>
              <a:rPr lang="fr-CA" sz="2800" b="1" i="1" u="sng" dirty="0">
                <a:solidFill>
                  <a:srgbClr val="FFFF00"/>
                </a:solidFill>
              </a:rPr>
              <a:t>sa volonté</a:t>
            </a:r>
            <a:r>
              <a:rPr lang="fr-CA" sz="2800" b="1" dirty="0"/>
              <a:t>, en vous donnant, par le Saint-Esprit, une entière </a:t>
            </a:r>
            <a:r>
              <a:rPr lang="fr-CA" sz="2800" b="1" u="sng" dirty="0"/>
              <a:t>sagesse</a:t>
            </a:r>
            <a:r>
              <a:rPr lang="fr-CA" sz="2800" b="1" dirty="0"/>
              <a:t> et un parfait discernement.»</a:t>
            </a:r>
          </a:p>
        </p:txBody>
      </p:sp>
      <p:sp>
        <p:nvSpPr>
          <p:cNvPr id="6" name="Rectangle 5"/>
          <p:cNvSpPr/>
          <p:nvPr/>
        </p:nvSpPr>
        <p:spPr>
          <a:xfrm>
            <a:off x="323528" y="3212976"/>
            <a:ext cx="8352928" cy="2677656"/>
          </a:xfrm>
          <a:prstGeom prst="rect">
            <a:avLst/>
          </a:prstGeom>
        </p:spPr>
        <p:txBody>
          <a:bodyPr wrap="square">
            <a:spAutoFit/>
          </a:bodyPr>
          <a:lstStyle/>
          <a:p>
            <a:pPr algn="just"/>
            <a:r>
              <a:rPr lang="fr-CA" sz="2800" dirty="0"/>
              <a:t>Le mot </a:t>
            </a:r>
            <a:r>
              <a:rPr lang="fr-CA" sz="2800" b="1" dirty="0">
                <a:solidFill>
                  <a:srgbClr val="FFFF00"/>
                </a:solidFill>
              </a:rPr>
              <a:t>volonté</a:t>
            </a:r>
            <a:r>
              <a:rPr lang="fr-CA" sz="2800" dirty="0"/>
              <a:t> (au v.9) = gr. </a:t>
            </a:r>
            <a:r>
              <a:rPr lang="fr-CA" sz="2800" b="1" dirty="0" err="1"/>
              <a:t>thelema</a:t>
            </a:r>
            <a:r>
              <a:rPr lang="fr-CA" sz="2800" dirty="0"/>
              <a:t> (</a:t>
            </a:r>
            <a:r>
              <a:rPr lang="fr-CA" sz="2800" dirty="0" err="1"/>
              <a:t>thel</a:t>
            </a:r>
            <a:r>
              <a:rPr lang="fr-CA" sz="2800" dirty="0"/>
              <a:t>’-ay-</a:t>
            </a:r>
            <a:r>
              <a:rPr lang="fr-CA" sz="2800" dirty="0" err="1"/>
              <a:t>mah</a:t>
            </a:r>
            <a:r>
              <a:rPr lang="fr-CA" sz="2800" dirty="0"/>
              <a:t>)  </a:t>
            </a:r>
            <a:r>
              <a:rPr lang="fr-CA" sz="2800" dirty="0" err="1" smtClean="0"/>
              <a:t>θελημ</a:t>
            </a:r>
            <a:r>
              <a:rPr lang="fr-CA" sz="2800" dirty="0" smtClean="0"/>
              <a:t>α</a:t>
            </a:r>
          </a:p>
          <a:p>
            <a:pPr algn="just"/>
            <a:endParaRPr lang="fr-CA" sz="2800" dirty="0"/>
          </a:p>
          <a:p>
            <a:pPr marL="285750" lvl="0" indent="-285750" algn="just">
              <a:buFont typeface="Wingdings" panose="05000000000000000000" pitchFamily="2" charset="2"/>
              <a:buChar char="Ø"/>
            </a:pPr>
            <a:r>
              <a:rPr lang="fr-CA" sz="2800" dirty="0"/>
              <a:t>Ce que chacun souhaite ou a décidé de faire</a:t>
            </a:r>
          </a:p>
          <a:p>
            <a:pPr marL="285750" lvl="0" indent="-285750" algn="just">
              <a:buFont typeface="Wingdings" panose="05000000000000000000" pitchFamily="2" charset="2"/>
              <a:buChar char="Ø"/>
            </a:pPr>
            <a:r>
              <a:rPr lang="fr-CA" sz="2800" dirty="0"/>
              <a:t>Ce que Dieu souhaite que nous fassions</a:t>
            </a:r>
          </a:p>
          <a:p>
            <a:pPr marL="285750" lvl="0" indent="-285750" algn="just">
              <a:buFont typeface="Wingdings" panose="05000000000000000000" pitchFamily="2" charset="2"/>
              <a:buChar char="Ø"/>
            </a:pPr>
            <a:r>
              <a:rPr lang="fr-CA" sz="2800" dirty="0"/>
              <a:t>Un choix, une décision, une inclination, un désir…</a:t>
            </a:r>
          </a:p>
        </p:txBody>
      </p:sp>
    </p:spTree>
    <p:extLst>
      <p:ext uri="{BB962C8B-B14F-4D97-AF65-F5344CB8AC3E}">
        <p14:creationId xmlns:p14="http://schemas.microsoft.com/office/powerpoint/2010/main" val="142398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10/28/2018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4</a:t>
            </a:fld>
            <a:endParaRPr lang="en-US"/>
          </a:p>
        </p:txBody>
      </p:sp>
      <p:sp>
        <p:nvSpPr>
          <p:cNvPr id="5" name="Rectangle 4"/>
          <p:cNvSpPr/>
          <p:nvPr/>
        </p:nvSpPr>
        <p:spPr>
          <a:xfrm>
            <a:off x="323528" y="476672"/>
            <a:ext cx="8496944" cy="523220"/>
          </a:xfrm>
          <a:prstGeom prst="rect">
            <a:avLst/>
          </a:prstGeom>
        </p:spPr>
        <p:txBody>
          <a:bodyPr wrap="square">
            <a:spAutoFit/>
          </a:bodyPr>
          <a:lstStyle/>
          <a:p>
            <a:pPr algn="just"/>
            <a:r>
              <a:rPr lang="fr-CA" sz="2800" b="1" dirty="0"/>
              <a:t>1. </a:t>
            </a:r>
            <a:r>
              <a:rPr lang="fr-CA" sz="2800" b="1" u="sng" dirty="0"/>
              <a:t>L’importance de désirer faire la volonté de Dieu</a:t>
            </a:r>
            <a:r>
              <a:rPr lang="fr-CA" sz="2800" dirty="0"/>
              <a:t> </a:t>
            </a:r>
            <a:endParaRPr lang="fr-CA" sz="2800" dirty="0"/>
          </a:p>
        </p:txBody>
      </p:sp>
      <p:sp>
        <p:nvSpPr>
          <p:cNvPr id="6" name="Rectangle 5"/>
          <p:cNvSpPr/>
          <p:nvPr/>
        </p:nvSpPr>
        <p:spPr>
          <a:xfrm>
            <a:off x="315144" y="1844824"/>
            <a:ext cx="8496547" cy="2246769"/>
          </a:xfrm>
          <a:prstGeom prst="rect">
            <a:avLst/>
          </a:prstGeom>
        </p:spPr>
        <p:txBody>
          <a:bodyPr wrap="square">
            <a:spAutoFit/>
          </a:bodyPr>
          <a:lstStyle/>
          <a:p>
            <a:pPr algn="just"/>
            <a:r>
              <a:rPr lang="fr-CA" sz="2800" b="1" dirty="0">
                <a:solidFill>
                  <a:srgbClr val="FFFF00"/>
                </a:solidFill>
              </a:rPr>
              <a:t>Jean 5 :19  </a:t>
            </a:r>
            <a:r>
              <a:rPr lang="fr-CA" sz="2800" b="1" dirty="0"/>
              <a:t>… « En vérité, en vérité, je vous le dis, </a:t>
            </a:r>
            <a:r>
              <a:rPr lang="fr-CA" sz="2800" b="1" u="sng" dirty="0">
                <a:solidFill>
                  <a:srgbClr val="FFC000"/>
                </a:solidFill>
              </a:rPr>
              <a:t>le Fils ne peut rien faire de lui-même, sinon ce qu’il voit le Père accomplir</a:t>
            </a:r>
            <a:r>
              <a:rPr lang="fr-CA" sz="2800" b="1" dirty="0">
                <a:solidFill>
                  <a:srgbClr val="FFC000"/>
                </a:solidFill>
              </a:rPr>
              <a:t>. </a:t>
            </a:r>
            <a:r>
              <a:rPr lang="fr-CA" sz="2800" b="1" u="sng" dirty="0">
                <a:solidFill>
                  <a:srgbClr val="FFC000"/>
                </a:solidFill>
              </a:rPr>
              <a:t>Tout ce que le Père fait, le Fils aussi le fait pareillement</a:t>
            </a:r>
            <a:r>
              <a:rPr lang="fr-CA" sz="2800" b="1" dirty="0">
                <a:solidFill>
                  <a:srgbClr val="FFC000"/>
                </a:solidFill>
              </a:rPr>
              <a:t>.</a:t>
            </a:r>
            <a:r>
              <a:rPr lang="fr-CA" sz="2800" b="1" dirty="0"/>
              <a:t> 20  En effet, le Père aime le Fils et lui montre tout ce que lui-même fait…» </a:t>
            </a:r>
            <a:r>
              <a:rPr lang="fr-CA" b="1" dirty="0"/>
              <a:t>Lsg21</a:t>
            </a:r>
          </a:p>
        </p:txBody>
      </p:sp>
    </p:spTree>
    <p:extLst>
      <p:ext uri="{BB962C8B-B14F-4D97-AF65-F5344CB8AC3E}">
        <p14:creationId xmlns:p14="http://schemas.microsoft.com/office/powerpoint/2010/main" val="161233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10/28/2018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5</a:t>
            </a:fld>
            <a:endParaRPr lang="en-US"/>
          </a:p>
        </p:txBody>
      </p:sp>
      <p:sp>
        <p:nvSpPr>
          <p:cNvPr id="5" name="Rectangle 4"/>
          <p:cNvSpPr/>
          <p:nvPr/>
        </p:nvSpPr>
        <p:spPr>
          <a:xfrm>
            <a:off x="467544" y="404664"/>
            <a:ext cx="8208912" cy="4832092"/>
          </a:xfrm>
          <a:prstGeom prst="rect">
            <a:avLst/>
          </a:prstGeom>
        </p:spPr>
        <p:txBody>
          <a:bodyPr wrap="square">
            <a:spAutoFit/>
          </a:bodyPr>
          <a:lstStyle/>
          <a:p>
            <a:pPr algn="just"/>
            <a:r>
              <a:rPr lang="fr-CA" sz="2800" b="1" dirty="0"/>
              <a:t>«Ne vous coulez pas simplement dans le moule de tout le monde. Ne conformez pas votre vie aux principes qui régissent le siècle présent ; ne copiez pas les modes et les habitudes du jour. Laissez-vous plutôt entièrement transformer par le renouvellement de votre mentalité. Adoptez une attitude intérieure différente. </a:t>
            </a:r>
            <a:r>
              <a:rPr lang="fr-CA" sz="2800" b="1" i="1" u="sng" dirty="0">
                <a:solidFill>
                  <a:srgbClr val="FFC000"/>
                </a:solidFill>
              </a:rPr>
              <a:t>Donnez à vos pensées une nouvelle orientation afin de pouvoir discerner ce que Dieu veut de vous</a:t>
            </a:r>
            <a:r>
              <a:rPr lang="fr-CA" sz="2800" b="1" dirty="0">
                <a:solidFill>
                  <a:srgbClr val="FFC000"/>
                </a:solidFill>
              </a:rPr>
              <a:t>. </a:t>
            </a:r>
            <a:r>
              <a:rPr lang="fr-CA" sz="2800" b="1" i="1" u="sng" dirty="0">
                <a:solidFill>
                  <a:srgbClr val="FFC000"/>
                </a:solidFill>
              </a:rPr>
              <a:t>Ainsi, vous serez capables de reconnaître ce qui est bon à ses yeux, ce qui lui plaît et qui vous conduit à une réelle maturité</a:t>
            </a:r>
            <a:r>
              <a:rPr lang="fr-CA" sz="2800" b="1" i="1" u="sng" dirty="0"/>
              <a:t>.</a:t>
            </a:r>
            <a:r>
              <a:rPr lang="fr-CA" sz="2800" b="1" dirty="0"/>
              <a:t>» </a:t>
            </a:r>
            <a:r>
              <a:rPr lang="fr-CA" b="1" dirty="0">
                <a:solidFill>
                  <a:srgbClr val="FFFF00"/>
                </a:solidFill>
              </a:rPr>
              <a:t>Rom. 12:2</a:t>
            </a:r>
            <a:endParaRPr lang="fr-CA" dirty="0">
              <a:solidFill>
                <a:srgbClr val="FFFF00"/>
              </a:solidFill>
            </a:endParaRPr>
          </a:p>
        </p:txBody>
      </p:sp>
    </p:spTree>
    <p:extLst>
      <p:ext uri="{BB962C8B-B14F-4D97-AF65-F5344CB8AC3E}">
        <p14:creationId xmlns:p14="http://schemas.microsoft.com/office/powerpoint/2010/main" val="147044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10/28/2018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6</a:t>
            </a:fld>
            <a:endParaRPr lang="en-US"/>
          </a:p>
        </p:txBody>
      </p:sp>
      <p:sp>
        <p:nvSpPr>
          <p:cNvPr id="5" name="Rectangle 4"/>
          <p:cNvSpPr/>
          <p:nvPr/>
        </p:nvSpPr>
        <p:spPr>
          <a:xfrm>
            <a:off x="539552" y="260648"/>
            <a:ext cx="8280920" cy="3970318"/>
          </a:xfrm>
          <a:prstGeom prst="rect">
            <a:avLst/>
          </a:prstGeom>
        </p:spPr>
        <p:txBody>
          <a:bodyPr wrap="square">
            <a:spAutoFit/>
          </a:bodyPr>
          <a:lstStyle/>
          <a:p>
            <a:pPr algn="just"/>
            <a:r>
              <a:rPr lang="fr-CA" sz="2800" b="1" dirty="0" err="1">
                <a:solidFill>
                  <a:srgbClr val="FFFF00"/>
                </a:solidFill>
              </a:rPr>
              <a:t>Jér</a:t>
            </a:r>
            <a:r>
              <a:rPr lang="fr-CA" sz="2800" b="1" dirty="0">
                <a:solidFill>
                  <a:srgbClr val="FFFF00"/>
                </a:solidFill>
              </a:rPr>
              <a:t>. 29 :</a:t>
            </a:r>
            <a:r>
              <a:rPr lang="fr-CA" sz="2800" b="1" dirty="0" smtClean="0">
                <a:solidFill>
                  <a:srgbClr val="FFFF00"/>
                </a:solidFill>
              </a:rPr>
              <a:t>11 </a:t>
            </a:r>
            <a:r>
              <a:rPr lang="fr-CA" sz="2800" b="1" dirty="0"/>
              <a:t>Car moi </a:t>
            </a:r>
            <a:r>
              <a:rPr lang="fr-CA" sz="2800" b="1" i="1" u="sng" dirty="0">
                <a:solidFill>
                  <a:srgbClr val="FFC000"/>
                </a:solidFill>
              </a:rPr>
              <a:t>je connais les projets que j’ai conçus en votre faveur</a:t>
            </a:r>
            <a:r>
              <a:rPr lang="fr-CA" sz="2800" b="1" dirty="0"/>
              <a:t>, déclare l’Eternel </a:t>
            </a:r>
            <a:r>
              <a:rPr lang="fr-CA" sz="2800" b="1" i="1" dirty="0"/>
              <a:t>: </a:t>
            </a:r>
            <a:r>
              <a:rPr lang="fr-CA" sz="2800" b="1" i="1" u="sng" dirty="0"/>
              <a:t>ce sont des projets de paix</a:t>
            </a:r>
            <a:r>
              <a:rPr lang="fr-CA" sz="2800" b="1" dirty="0"/>
              <a:t> et non de malheur, afin de vous assurer un avenir plein d’espérance. 12 Alors vous m’invoquerez et vous viendrez m’adresser vos prières, et je vous exaucerai. 13 Vous vous tournerez vers moi et vous me trouverez lorsque vous vous tournerez vers moi de tout votre cœur. 14 Je me laisserai trouver par vous…</a:t>
            </a:r>
          </a:p>
        </p:txBody>
      </p:sp>
      <p:sp>
        <p:nvSpPr>
          <p:cNvPr id="6" name="Rectangle 5"/>
          <p:cNvSpPr/>
          <p:nvPr/>
        </p:nvSpPr>
        <p:spPr>
          <a:xfrm>
            <a:off x="539552" y="4653136"/>
            <a:ext cx="8280920" cy="1384995"/>
          </a:xfrm>
          <a:prstGeom prst="rect">
            <a:avLst/>
          </a:prstGeom>
        </p:spPr>
        <p:txBody>
          <a:bodyPr wrap="square">
            <a:spAutoFit/>
          </a:bodyPr>
          <a:lstStyle/>
          <a:p>
            <a:pPr algn="just"/>
            <a:r>
              <a:rPr lang="fr-CA" sz="2800" b="1" dirty="0"/>
              <a:t>«Je t'instruirai et te montrerai la voie que tu dois suivre; Je te conseillerai, j'aurai le regard sur toi</a:t>
            </a:r>
            <a:r>
              <a:rPr lang="fr-CA" sz="2800" b="1" dirty="0" smtClean="0"/>
              <a:t>.»  </a:t>
            </a:r>
          </a:p>
          <a:p>
            <a:pPr algn="just"/>
            <a:r>
              <a:rPr lang="fr-CA" sz="2800" b="1" dirty="0" smtClean="0">
                <a:solidFill>
                  <a:srgbClr val="FFFF00"/>
                </a:solidFill>
              </a:rPr>
              <a:t>Ps. 32:8</a:t>
            </a:r>
            <a:endParaRPr lang="fr-CA" sz="2800" b="1" dirty="0">
              <a:solidFill>
                <a:srgbClr val="FFFF00"/>
              </a:solidFill>
            </a:endParaRPr>
          </a:p>
        </p:txBody>
      </p:sp>
    </p:spTree>
    <p:extLst>
      <p:ext uri="{BB962C8B-B14F-4D97-AF65-F5344CB8AC3E}">
        <p14:creationId xmlns:p14="http://schemas.microsoft.com/office/powerpoint/2010/main" val="231789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10/28/2018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7</a:t>
            </a:fld>
            <a:endParaRPr lang="en-US"/>
          </a:p>
        </p:txBody>
      </p:sp>
      <p:sp>
        <p:nvSpPr>
          <p:cNvPr id="5" name="Rectangle 4"/>
          <p:cNvSpPr/>
          <p:nvPr/>
        </p:nvSpPr>
        <p:spPr>
          <a:xfrm>
            <a:off x="179512" y="476672"/>
            <a:ext cx="8784976" cy="523220"/>
          </a:xfrm>
          <a:prstGeom prst="rect">
            <a:avLst/>
          </a:prstGeom>
        </p:spPr>
        <p:txBody>
          <a:bodyPr wrap="square">
            <a:spAutoFit/>
          </a:bodyPr>
          <a:lstStyle/>
          <a:p>
            <a:r>
              <a:rPr lang="fr-CA" sz="2800" b="1" dirty="0"/>
              <a:t>2. </a:t>
            </a:r>
            <a:r>
              <a:rPr lang="fr-CA" sz="2800" b="1" u="sng" dirty="0"/>
              <a:t>Comment rechercher et discerner la volonté de Dieu</a:t>
            </a:r>
            <a:r>
              <a:rPr lang="fr-CA" sz="2800" dirty="0"/>
              <a:t> ?</a:t>
            </a:r>
          </a:p>
        </p:txBody>
      </p:sp>
      <p:sp>
        <p:nvSpPr>
          <p:cNvPr id="6" name="Rectangle 5"/>
          <p:cNvSpPr/>
          <p:nvPr/>
        </p:nvSpPr>
        <p:spPr>
          <a:xfrm>
            <a:off x="323528" y="1556792"/>
            <a:ext cx="8496944" cy="3816429"/>
          </a:xfrm>
          <a:prstGeom prst="rect">
            <a:avLst/>
          </a:prstGeom>
        </p:spPr>
        <p:txBody>
          <a:bodyPr wrap="square">
            <a:spAutoFit/>
          </a:bodyPr>
          <a:lstStyle/>
          <a:p>
            <a:pPr algn="just"/>
            <a:r>
              <a:rPr lang="fr-CA" sz="2800" b="1" dirty="0"/>
              <a:t>«si quelqu’un qui se conforme à la volonté clairement établie de Dieu par sa parole et qu’il a cherché la volonté particulière pour sa vie en évaluant son choix ou sa décision sur les différents critères tel que l’écriture, la prière, les conseils avisés et les circonstances qui s’installe; alors il peut passer seulement maintenant à l’étape suivante qui consiste à mettre en œuvre, ou accomplir le plan de Dieu.» </a:t>
            </a:r>
            <a:r>
              <a:rPr lang="fr-CA" sz="2800" b="1" dirty="0" smtClean="0"/>
              <a:t>   </a:t>
            </a:r>
            <a:r>
              <a:rPr lang="fr-CA" b="1" dirty="0" smtClean="0"/>
              <a:t>Xavier </a:t>
            </a:r>
            <a:r>
              <a:rPr lang="fr-CA" b="1" dirty="0" err="1"/>
              <a:t>Lavie</a:t>
            </a:r>
            <a:r>
              <a:rPr lang="fr-CA" b="1" dirty="0"/>
              <a:t> </a:t>
            </a:r>
            <a:endParaRPr lang="fr-CA" b="1" dirty="0"/>
          </a:p>
        </p:txBody>
      </p:sp>
    </p:spTree>
    <p:extLst>
      <p:ext uri="{BB962C8B-B14F-4D97-AF65-F5344CB8AC3E}">
        <p14:creationId xmlns:p14="http://schemas.microsoft.com/office/powerpoint/2010/main" val="64663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10/28/2018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8</a:t>
            </a:fld>
            <a:endParaRPr lang="en-US"/>
          </a:p>
        </p:txBody>
      </p:sp>
      <p:sp>
        <p:nvSpPr>
          <p:cNvPr id="5" name="Rectangle 4"/>
          <p:cNvSpPr/>
          <p:nvPr/>
        </p:nvSpPr>
        <p:spPr>
          <a:xfrm>
            <a:off x="323528" y="476672"/>
            <a:ext cx="8568952" cy="954107"/>
          </a:xfrm>
          <a:prstGeom prst="rect">
            <a:avLst/>
          </a:prstGeom>
        </p:spPr>
        <p:txBody>
          <a:bodyPr wrap="square">
            <a:spAutoFit/>
          </a:bodyPr>
          <a:lstStyle/>
          <a:p>
            <a:pPr algn="ctr"/>
            <a:r>
              <a:rPr lang="fr-CA" sz="2800" b="1" dirty="0"/>
              <a:t>3.</a:t>
            </a:r>
            <a:r>
              <a:rPr lang="fr-CA" sz="2800" dirty="0"/>
              <a:t> </a:t>
            </a:r>
            <a:r>
              <a:rPr lang="fr-CA" sz="2800" b="1" u="sng" dirty="0"/>
              <a:t>Les résultats de rechercher et de connaitre ce que Dieu désir pour nous</a:t>
            </a:r>
            <a:endParaRPr lang="fr-CA" sz="2800" dirty="0"/>
          </a:p>
        </p:txBody>
      </p:sp>
      <p:sp>
        <p:nvSpPr>
          <p:cNvPr id="6" name="Rectangle 5"/>
          <p:cNvSpPr/>
          <p:nvPr/>
        </p:nvSpPr>
        <p:spPr>
          <a:xfrm>
            <a:off x="517823" y="2060848"/>
            <a:ext cx="8136904" cy="3785652"/>
          </a:xfrm>
          <a:prstGeom prst="rect">
            <a:avLst/>
          </a:prstGeom>
        </p:spPr>
        <p:txBody>
          <a:bodyPr wrap="square">
            <a:spAutoFit/>
          </a:bodyPr>
          <a:lstStyle/>
          <a:p>
            <a:pPr marL="342900" lvl="0" indent="-342900">
              <a:buFont typeface="Wingdings" panose="05000000000000000000" pitchFamily="2" charset="2"/>
              <a:buChar char="Ø"/>
            </a:pPr>
            <a:r>
              <a:rPr lang="fr-CA" sz="2400" b="1" dirty="0"/>
              <a:t>Une conduite digne de Dieu et qui lui plait = ressembler </a:t>
            </a:r>
            <a:r>
              <a:rPr lang="fr-CA" sz="2400" b="1" dirty="0" smtClean="0"/>
              <a:t>de plus en plus à </a:t>
            </a:r>
            <a:r>
              <a:rPr lang="fr-CA" sz="2400" b="1" dirty="0"/>
              <a:t>Jésus </a:t>
            </a:r>
            <a:r>
              <a:rPr lang="fr-CA" sz="2400" b="1" dirty="0">
                <a:solidFill>
                  <a:srgbClr val="FFFF00"/>
                </a:solidFill>
              </a:rPr>
              <a:t>v.9</a:t>
            </a:r>
          </a:p>
          <a:p>
            <a:r>
              <a:rPr lang="fr-CA" sz="2400" b="1" dirty="0"/>
              <a:t> </a:t>
            </a:r>
          </a:p>
          <a:p>
            <a:pPr marL="342900" lvl="0" indent="-342900">
              <a:buFont typeface="Wingdings" panose="05000000000000000000" pitchFamily="2" charset="2"/>
              <a:buChar char="Ø"/>
            </a:pPr>
            <a:r>
              <a:rPr lang="fr-CA" sz="2400" b="1" dirty="0"/>
              <a:t>Porter du fruit dans tout ce que faisons </a:t>
            </a:r>
            <a:r>
              <a:rPr lang="fr-CA" sz="2400" b="1" dirty="0">
                <a:solidFill>
                  <a:srgbClr val="FFFF00"/>
                </a:solidFill>
              </a:rPr>
              <a:t>v.10</a:t>
            </a:r>
            <a:r>
              <a:rPr lang="fr-CA" sz="2400" b="1" dirty="0"/>
              <a:t> </a:t>
            </a:r>
            <a:r>
              <a:rPr lang="fr-CA" sz="2400" b="1" dirty="0" smtClean="0"/>
              <a:t> voir </a:t>
            </a:r>
            <a:r>
              <a:rPr lang="fr-CA" sz="2400" b="1" dirty="0" err="1" smtClean="0">
                <a:solidFill>
                  <a:srgbClr val="FFFF00"/>
                </a:solidFill>
              </a:rPr>
              <a:t>Jn</a:t>
            </a:r>
            <a:r>
              <a:rPr lang="fr-CA" sz="2400" b="1" dirty="0" smtClean="0">
                <a:solidFill>
                  <a:srgbClr val="FFFF00"/>
                </a:solidFill>
              </a:rPr>
              <a:t> </a:t>
            </a:r>
            <a:r>
              <a:rPr lang="fr-CA" sz="2400" b="1" dirty="0">
                <a:solidFill>
                  <a:srgbClr val="FFFF00"/>
                </a:solidFill>
              </a:rPr>
              <a:t>15:5</a:t>
            </a:r>
          </a:p>
          <a:p>
            <a:r>
              <a:rPr lang="fr-CA" sz="2400" b="1" dirty="0"/>
              <a:t> </a:t>
            </a:r>
          </a:p>
          <a:p>
            <a:pPr marL="342900" lvl="0" indent="-342900">
              <a:buFont typeface="Wingdings" panose="05000000000000000000" pitchFamily="2" charset="2"/>
              <a:buChar char="Ø"/>
            </a:pPr>
            <a:r>
              <a:rPr lang="fr-CA" sz="2400" b="1" dirty="0"/>
              <a:t>Une progression dans la connaissance de Dieu </a:t>
            </a:r>
            <a:r>
              <a:rPr lang="fr-CA" sz="2400" b="1" dirty="0">
                <a:solidFill>
                  <a:srgbClr val="FFFF00"/>
                </a:solidFill>
              </a:rPr>
              <a:t>v.10</a:t>
            </a:r>
          </a:p>
          <a:p>
            <a:r>
              <a:rPr lang="fr-CA" sz="2400" b="1" dirty="0"/>
              <a:t> </a:t>
            </a:r>
          </a:p>
          <a:p>
            <a:pPr marL="342900" lvl="0" indent="-342900">
              <a:buFont typeface="Wingdings" panose="05000000000000000000" pitchFamily="2" charset="2"/>
              <a:buChar char="Ø"/>
            </a:pPr>
            <a:r>
              <a:rPr lang="fr-CA" sz="2400" b="1" dirty="0"/>
              <a:t>Dieu va nous fortifier pleinement à la mesure de sa puissance glorieuse, pour que nous puissions tout supporter et persévérer jusqu’au bout! </a:t>
            </a:r>
            <a:r>
              <a:rPr lang="fr-CA" sz="2400" b="1" dirty="0">
                <a:solidFill>
                  <a:srgbClr val="FFFF00"/>
                </a:solidFill>
              </a:rPr>
              <a:t>v.11</a:t>
            </a:r>
          </a:p>
        </p:txBody>
      </p:sp>
    </p:spTree>
    <p:extLst>
      <p:ext uri="{BB962C8B-B14F-4D97-AF65-F5344CB8AC3E}">
        <p14:creationId xmlns:p14="http://schemas.microsoft.com/office/powerpoint/2010/main" val="407404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10/28/2018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9</a:t>
            </a:fld>
            <a:endParaRPr lang="en-US"/>
          </a:p>
        </p:txBody>
      </p:sp>
      <p:sp>
        <p:nvSpPr>
          <p:cNvPr id="5" name="Rectangle 4"/>
          <p:cNvSpPr/>
          <p:nvPr/>
        </p:nvSpPr>
        <p:spPr>
          <a:xfrm>
            <a:off x="395536" y="764704"/>
            <a:ext cx="8352928" cy="4247317"/>
          </a:xfrm>
          <a:prstGeom prst="rect">
            <a:avLst/>
          </a:prstGeom>
        </p:spPr>
        <p:txBody>
          <a:bodyPr wrap="square">
            <a:spAutoFit/>
          </a:bodyPr>
          <a:lstStyle/>
          <a:p>
            <a:r>
              <a:rPr lang="fr-CA" sz="2800" b="1" dirty="0"/>
              <a:t>Quand nous commençons à désirer ce que Dieu veut, quand nous lui soumettons entièrement notre volonté et nos projets, quand ses objectifs deviennent nos objectifs, alors nos vies subissent un changement profond</a:t>
            </a:r>
            <a:r>
              <a:rPr lang="fr-CA" sz="2800" b="1" dirty="0" smtClean="0"/>
              <a:t>.</a:t>
            </a:r>
          </a:p>
          <a:p>
            <a:endParaRPr lang="fr-CA" sz="2800" b="1" dirty="0"/>
          </a:p>
          <a:p>
            <a:r>
              <a:rPr lang="fr-CA" sz="2800" b="1" dirty="0"/>
              <a:t>«Alors la vie devient une aventure avec Dieu chaque jour ! Notre vie est pleine de joie et prend de l'importance ! Alors nous sommes agréables à Dieu !» </a:t>
            </a:r>
            <a:r>
              <a:rPr lang="fr-CA" b="1" dirty="0"/>
              <a:t> P. Ségura</a:t>
            </a:r>
          </a:p>
        </p:txBody>
      </p:sp>
    </p:spTree>
    <p:extLst>
      <p:ext uri="{BB962C8B-B14F-4D97-AF65-F5344CB8AC3E}">
        <p14:creationId xmlns:p14="http://schemas.microsoft.com/office/powerpoint/2010/main" val="3261106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alon">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salon">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on">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530</TotalTime>
  <Words>470</Words>
  <Application>Microsoft Office PowerPoint</Application>
  <PresentationFormat>Affichage à l'écran (4:3)</PresentationFormat>
  <Paragraphs>56</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Default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Luc</cp:lastModifiedBy>
  <cp:revision>55</cp:revision>
  <dcterms:created xsi:type="dcterms:W3CDTF">2014-10-11T19:27:41Z</dcterms:created>
  <dcterms:modified xsi:type="dcterms:W3CDTF">2018-10-28T12:36:34Z</dcterms:modified>
</cp:coreProperties>
</file>